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4a6ddb3a5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2be7bbfd2424e"/>
  </p:sldMasterIdLst>
  <p:sldIdLst>
    <p:sldId xmlns:r="http://schemas.openxmlformats.org/officeDocument/2006/relationships" id="256" r:id="R68c7c37e17994bdd"/>
    <p:sldId xmlns:r="http://schemas.openxmlformats.org/officeDocument/2006/relationships" id="257" r:id="R48a1ca86e8cb478b"/>
    <p:sldId xmlns:r="http://schemas.openxmlformats.org/officeDocument/2006/relationships" id="258" r:id="Rd46f2c88e5cf406b"/>
    <p:sldId xmlns:r="http://schemas.openxmlformats.org/officeDocument/2006/relationships" id="259" r:id="R2a5edcf9508949c8"/>
    <p:sldId xmlns:r="http://schemas.openxmlformats.org/officeDocument/2006/relationships" id="260" r:id="R5b41b4c3a7594de3"/>
    <p:sldId xmlns:r="http://schemas.openxmlformats.org/officeDocument/2006/relationships" id="261" r:id="Rc1b68b740c4845f5"/>
    <p:sldId xmlns:r="http://schemas.openxmlformats.org/officeDocument/2006/relationships" id="262" r:id="Rdec38c2ff23e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2be7bbfd2424e" /><Relationship Type="http://schemas.openxmlformats.org/officeDocument/2006/relationships/slide" Target="/ppt/slides/slide1.xml" Id="R68c7c37e17994bdd" /><Relationship Type="http://schemas.openxmlformats.org/officeDocument/2006/relationships/slide" Target="/ppt/slides/slide2.xml" Id="R48a1ca86e8cb478b" /><Relationship Type="http://schemas.openxmlformats.org/officeDocument/2006/relationships/slide" Target="/ppt/slides/slide3.xml" Id="Rd46f2c88e5cf406b" /><Relationship Type="http://schemas.openxmlformats.org/officeDocument/2006/relationships/slide" Target="/ppt/slides/slide4.xml" Id="R2a5edcf9508949c8" /><Relationship Type="http://schemas.openxmlformats.org/officeDocument/2006/relationships/slide" Target="/ppt/slides/slide5.xml" Id="R5b41b4c3a7594de3" /><Relationship Type="http://schemas.openxmlformats.org/officeDocument/2006/relationships/slide" Target="/ppt/slides/slide6.xml" Id="Rc1b68b740c4845f5" /><Relationship Type="http://schemas.openxmlformats.org/officeDocument/2006/relationships/slide" Target="/ppt/slides/slide7.xml" Id="Rdec38c2ff23e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caf4a7c5c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f2c13a164f21" /><Relationship Type="http://schemas.openxmlformats.org/officeDocument/2006/relationships/theme" Target="/ppt/slideMasters/theme/theme1.xml" Id="R4a2704557622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6f2c13a16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68648dcc1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921c8ca2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329dded12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a861b4d32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bbf9e7fef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3271fd8bf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809ba0bd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