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fe1a4d525242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2bc97528d344a8"/>
  </p:sldMasterIdLst>
  <p:sldIdLst>
    <p:sldId xmlns:r="http://schemas.openxmlformats.org/officeDocument/2006/relationships" id="256" r:id="R15ec147869e843f1"/>
    <p:sldId xmlns:r="http://schemas.openxmlformats.org/officeDocument/2006/relationships" id="257" r:id="Rcc2a9d9ee9a64299"/>
    <p:sldId xmlns:r="http://schemas.openxmlformats.org/officeDocument/2006/relationships" id="258" r:id="R5f0a7e20636a459b"/>
    <p:sldId xmlns:r="http://schemas.openxmlformats.org/officeDocument/2006/relationships" id="259" r:id="R246d1a8de4bc46a7"/>
    <p:sldId xmlns:r="http://schemas.openxmlformats.org/officeDocument/2006/relationships" id="260" r:id="R8033f0a025444d76"/>
    <p:sldId xmlns:r="http://schemas.openxmlformats.org/officeDocument/2006/relationships" id="261" r:id="R25984c2d1ea2488b"/>
    <p:sldId xmlns:r="http://schemas.openxmlformats.org/officeDocument/2006/relationships" id="262" r:id="R937dfd6915d344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bc97528d344a8" /><Relationship Type="http://schemas.openxmlformats.org/officeDocument/2006/relationships/slide" Target="/ppt/slides/slide1.xml" Id="R15ec147869e843f1" /><Relationship Type="http://schemas.openxmlformats.org/officeDocument/2006/relationships/slide" Target="/ppt/slides/slide2.xml" Id="Rcc2a9d9ee9a64299" /><Relationship Type="http://schemas.openxmlformats.org/officeDocument/2006/relationships/slide" Target="/ppt/slides/slide3.xml" Id="R5f0a7e20636a459b" /><Relationship Type="http://schemas.openxmlformats.org/officeDocument/2006/relationships/slide" Target="/ppt/slides/slide4.xml" Id="R246d1a8de4bc46a7" /><Relationship Type="http://schemas.openxmlformats.org/officeDocument/2006/relationships/slide" Target="/ppt/slides/slide5.xml" Id="R8033f0a025444d76" /><Relationship Type="http://schemas.openxmlformats.org/officeDocument/2006/relationships/slide" Target="/ppt/slides/slide6.xml" Id="R25984c2d1ea2488b" /><Relationship Type="http://schemas.openxmlformats.org/officeDocument/2006/relationships/slide" Target="/ppt/slides/slide7.xml" Id="R937dfd6915d344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91d28c43542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241c204f44075" /><Relationship Type="http://schemas.openxmlformats.org/officeDocument/2006/relationships/theme" Target="/ppt/slideMasters/theme/theme1.xml" Id="R4504082f2638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8241c204f4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1ec0387ed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ecf7bcbd2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d7cefd721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2460b444a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76f5b0e11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8dac8d84f41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f1c704483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BØ'EN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BØ'EN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4 196 943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−254 928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236 537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572 809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Dublandsvegen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00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976 000 420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BØ'EN AS</a:t>
            </a:r>
          </a:p>
        </p:txBody>
      </p:sp>
    </p:spTree>
  </p:cSld>
  <p:clrMapOvr>
    <a:masterClrMapping xmlns:a="http://schemas.openxmlformats.org/drawingml/2006/main"/>
  </p:clrMapOvr>
</p:sld>
</file>