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ac42394a9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0adcec10f4f15"/>
  </p:sldMasterIdLst>
  <p:sldIdLst>
    <p:sldId xmlns:r="http://schemas.openxmlformats.org/officeDocument/2006/relationships" id="256" r:id="Rc62f825c17274273"/>
    <p:sldId xmlns:r="http://schemas.openxmlformats.org/officeDocument/2006/relationships" id="257" r:id="Rc2f468f9f4cf42e3"/>
    <p:sldId xmlns:r="http://schemas.openxmlformats.org/officeDocument/2006/relationships" id="258" r:id="R225431517acb4d3f"/>
    <p:sldId xmlns:r="http://schemas.openxmlformats.org/officeDocument/2006/relationships" id="259" r:id="R853b9585307b41ad"/>
    <p:sldId xmlns:r="http://schemas.openxmlformats.org/officeDocument/2006/relationships" id="260" r:id="R8b33b520c1284f19"/>
    <p:sldId xmlns:r="http://schemas.openxmlformats.org/officeDocument/2006/relationships" id="261" r:id="R2629281c105e4caa"/>
    <p:sldId xmlns:r="http://schemas.openxmlformats.org/officeDocument/2006/relationships" id="262" r:id="R9c0713248414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0adcec10f4f15" /><Relationship Type="http://schemas.openxmlformats.org/officeDocument/2006/relationships/slide" Target="/ppt/slides/slide1.xml" Id="Rc62f825c17274273" /><Relationship Type="http://schemas.openxmlformats.org/officeDocument/2006/relationships/slide" Target="/ppt/slides/slide2.xml" Id="Rc2f468f9f4cf42e3" /><Relationship Type="http://schemas.openxmlformats.org/officeDocument/2006/relationships/slide" Target="/ppt/slides/slide3.xml" Id="R225431517acb4d3f" /><Relationship Type="http://schemas.openxmlformats.org/officeDocument/2006/relationships/slide" Target="/ppt/slides/slide4.xml" Id="R853b9585307b41ad" /><Relationship Type="http://schemas.openxmlformats.org/officeDocument/2006/relationships/slide" Target="/ppt/slides/slide5.xml" Id="R8b33b520c1284f19" /><Relationship Type="http://schemas.openxmlformats.org/officeDocument/2006/relationships/slide" Target="/ppt/slides/slide6.xml" Id="R2629281c105e4caa" /><Relationship Type="http://schemas.openxmlformats.org/officeDocument/2006/relationships/slide" Target="/ppt/slides/slide7.xml" Id="R9c0713248414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2ce5994be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a879f95da47fe" /><Relationship Type="http://schemas.openxmlformats.org/officeDocument/2006/relationships/theme" Target="/ppt/slideMasters/theme/theme1.xml" Id="R8e945b37b871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ba879f95da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2e564dbb74d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a2fe11a4d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cfda1c46c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219a69811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18750a23f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afc52bd3a4b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2669f951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HAGEN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77 016 034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3 643 238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9 384 161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20 565 766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PANTHEON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17 80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HAGEN AS</a:t>
            </a:r>
          </a:p>
        </p:txBody>
      </p:sp>
    </p:spTree>
  </p:cSld>
  <p:clrMapOvr>
    <a:masterClrMapping xmlns:a="http://schemas.openxmlformats.org/drawingml/2006/main"/>
  </p:clrMapOvr>
</p:sld>
</file>