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99da165ff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6035e4df5456e"/>
  </p:sldMasterIdLst>
  <p:sldIdLst>
    <p:sldId xmlns:r="http://schemas.openxmlformats.org/officeDocument/2006/relationships" id="256" r:id="R9483628bb73b4404"/>
    <p:sldId xmlns:r="http://schemas.openxmlformats.org/officeDocument/2006/relationships" id="257" r:id="Rf103fa497c0044ed"/>
    <p:sldId xmlns:r="http://schemas.openxmlformats.org/officeDocument/2006/relationships" id="258" r:id="R252577bbbe084b0b"/>
    <p:sldId xmlns:r="http://schemas.openxmlformats.org/officeDocument/2006/relationships" id="259" r:id="R68869885c6e646d3"/>
    <p:sldId xmlns:r="http://schemas.openxmlformats.org/officeDocument/2006/relationships" id="260" r:id="Rba6ea752887648d2"/>
    <p:sldId xmlns:r="http://schemas.openxmlformats.org/officeDocument/2006/relationships" id="261" r:id="R6db6a62cd8384dcd"/>
    <p:sldId xmlns:r="http://schemas.openxmlformats.org/officeDocument/2006/relationships" id="262" r:id="Rf7151cf4e307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6035e4df5456e" /><Relationship Type="http://schemas.openxmlformats.org/officeDocument/2006/relationships/slide" Target="/ppt/slides/slide1.xml" Id="R9483628bb73b4404" /><Relationship Type="http://schemas.openxmlformats.org/officeDocument/2006/relationships/slide" Target="/ppt/slides/slide2.xml" Id="Rf103fa497c0044ed" /><Relationship Type="http://schemas.openxmlformats.org/officeDocument/2006/relationships/slide" Target="/ppt/slides/slide3.xml" Id="R252577bbbe084b0b" /><Relationship Type="http://schemas.openxmlformats.org/officeDocument/2006/relationships/slide" Target="/ppt/slides/slide4.xml" Id="R68869885c6e646d3" /><Relationship Type="http://schemas.openxmlformats.org/officeDocument/2006/relationships/slide" Target="/ppt/slides/slide5.xml" Id="Rba6ea752887648d2" /><Relationship Type="http://schemas.openxmlformats.org/officeDocument/2006/relationships/slide" Target="/ppt/slides/slide6.xml" Id="R6db6a62cd8384dcd" /><Relationship Type="http://schemas.openxmlformats.org/officeDocument/2006/relationships/slide" Target="/ppt/slides/slide7.xml" Id="Rf7151cf4e307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1ec439e92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1dc4c0bb4554" /><Relationship Type="http://schemas.openxmlformats.org/officeDocument/2006/relationships/theme" Target="/ppt/slideMasters/theme/theme1.xml" Id="Re69c5075fa5c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21dc4c0bb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1f280d79f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ec5cf67c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ed9c1d33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95eb1b4d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11191c65b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361e86b5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fc8667a10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JANE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