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ce205c873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28d8ce7547c0"/>
  </p:sldMasterIdLst>
  <p:sldIdLst>
    <p:sldId xmlns:r="http://schemas.openxmlformats.org/officeDocument/2006/relationships" id="256" r:id="R2da66665c5324b6d"/>
    <p:sldId xmlns:r="http://schemas.openxmlformats.org/officeDocument/2006/relationships" id="257" r:id="Rc9bb41a9e91f4ad5"/>
    <p:sldId xmlns:r="http://schemas.openxmlformats.org/officeDocument/2006/relationships" id="258" r:id="R800238cdca3443a2"/>
    <p:sldId xmlns:r="http://schemas.openxmlformats.org/officeDocument/2006/relationships" id="259" r:id="R70350664400c4587"/>
    <p:sldId xmlns:r="http://schemas.openxmlformats.org/officeDocument/2006/relationships" id="260" r:id="R8486ba28f1ef4849"/>
    <p:sldId xmlns:r="http://schemas.openxmlformats.org/officeDocument/2006/relationships" id="261" r:id="Rdec9de14327a40c9"/>
    <p:sldId xmlns:r="http://schemas.openxmlformats.org/officeDocument/2006/relationships" id="262" r:id="R13f075216f7a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28d8ce7547c0" /><Relationship Type="http://schemas.openxmlformats.org/officeDocument/2006/relationships/slide" Target="/ppt/slides/slide1.xml" Id="R2da66665c5324b6d" /><Relationship Type="http://schemas.openxmlformats.org/officeDocument/2006/relationships/slide" Target="/ppt/slides/slide2.xml" Id="Rc9bb41a9e91f4ad5" /><Relationship Type="http://schemas.openxmlformats.org/officeDocument/2006/relationships/slide" Target="/ppt/slides/slide3.xml" Id="R800238cdca3443a2" /><Relationship Type="http://schemas.openxmlformats.org/officeDocument/2006/relationships/slide" Target="/ppt/slides/slide4.xml" Id="R70350664400c4587" /><Relationship Type="http://schemas.openxmlformats.org/officeDocument/2006/relationships/slide" Target="/ppt/slides/slide5.xml" Id="R8486ba28f1ef4849" /><Relationship Type="http://schemas.openxmlformats.org/officeDocument/2006/relationships/slide" Target="/ppt/slides/slide6.xml" Id="Rdec9de14327a40c9" /><Relationship Type="http://schemas.openxmlformats.org/officeDocument/2006/relationships/slide" Target="/ppt/slides/slide7.xml" Id="R13f075216f7a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42ad31b69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c33292c24cea" /><Relationship Type="http://schemas.openxmlformats.org/officeDocument/2006/relationships/theme" Target="/ppt/slideMasters/theme/theme1.xml" Id="Rdd43306e89f1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9c33292c2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83b7798d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6b88892e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a66403be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6da32351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0c166230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738ad794e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8fd02577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