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fc762d459342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5f3cfc64b141a0"/>
  </p:sldMasterIdLst>
  <p:sldIdLst>
    <p:sldId xmlns:r="http://schemas.openxmlformats.org/officeDocument/2006/relationships" id="256" r:id="R166250a2792b4f7c"/>
    <p:sldId xmlns:r="http://schemas.openxmlformats.org/officeDocument/2006/relationships" id="257" r:id="Racece9dbf82e4cab"/>
    <p:sldId xmlns:r="http://schemas.openxmlformats.org/officeDocument/2006/relationships" id="258" r:id="R491803167763420a"/>
    <p:sldId xmlns:r="http://schemas.openxmlformats.org/officeDocument/2006/relationships" id="259" r:id="Rd2ecebcbdf434bcb"/>
    <p:sldId xmlns:r="http://schemas.openxmlformats.org/officeDocument/2006/relationships" id="260" r:id="Rf9a7788b20a1417f"/>
    <p:sldId xmlns:r="http://schemas.openxmlformats.org/officeDocument/2006/relationships" id="261" r:id="Ra85d779825e543fe"/>
    <p:sldId xmlns:r="http://schemas.openxmlformats.org/officeDocument/2006/relationships" id="262" r:id="R6a4f911e802b42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5f3cfc64b141a0" /><Relationship Type="http://schemas.openxmlformats.org/officeDocument/2006/relationships/slide" Target="/ppt/slides/slide1.xml" Id="R166250a2792b4f7c" /><Relationship Type="http://schemas.openxmlformats.org/officeDocument/2006/relationships/slide" Target="/ppt/slides/slide2.xml" Id="Racece9dbf82e4cab" /><Relationship Type="http://schemas.openxmlformats.org/officeDocument/2006/relationships/slide" Target="/ppt/slides/slide3.xml" Id="R491803167763420a" /><Relationship Type="http://schemas.openxmlformats.org/officeDocument/2006/relationships/slide" Target="/ppt/slides/slide4.xml" Id="Rd2ecebcbdf434bcb" /><Relationship Type="http://schemas.openxmlformats.org/officeDocument/2006/relationships/slide" Target="/ppt/slides/slide5.xml" Id="Rf9a7788b20a1417f" /><Relationship Type="http://schemas.openxmlformats.org/officeDocument/2006/relationships/slide" Target="/ppt/slides/slide6.xml" Id="Ra85d779825e543fe" /><Relationship Type="http://schemas.openxmlformats.org/officeDocument/2006/relationships/slide" Target="/ppt/slides/slide7.xml" Id="R6a4f911e802b42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c3c898ffe54f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9e1ddd9fab416c" /><Relationship Type="http://schemas.openxmlformats.org/officeDocument/2006/relationships/theme" Target="/ppt/slideMasters/theme/theme1.xml" Id="Rbd2f4ff1b2c041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9e1ddd9fab41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79b0f6abcc4d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40850bec14f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66fd2c65974b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1e1d9a90745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afd64763949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a9668cf05140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fb21978ee945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K-TEAM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K-TEAM AS ble etablert [år] og holder til i Kolsås.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33 076 600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4 846 071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3 874 813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1 951 484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12 073 651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ACCRU PARTNERS HOLDING I AS  –  99,0 %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KENNETH LITLESKARE  –  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SCHØNFELDT  –  0,5 %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Brynsveien 96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1352 Kolsås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18 28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post@k-team.no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www.k-team.no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976 048 695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K-TEAM AS</a:t>
            </a:r>
          </a:p>
        </p:txBody>
      </p:sp>
    </p:spTree>
  </p:cSld>
  <p:clrMapOvr>
    <a:masterClrMapping xmlns:a="http://schemas.openxmlformats.org/drawingml/2006/main"/>
  </p:clrMapOvr>
</p:sld>
</file>