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30763d515f4c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275018ca99446d"/>
  </p:sldMasterIdLst>
  <p:sldIdLst>
    <p:sldId xmlns:r="http://schemas.openxmlformats.org/officeDocument/2006/relationships" id="256" r:id="R5c9d482f2c5441a2"/>
    <p:sldId xmlns:r="http://schemas.openxmlformats.org/officeDocument/2006/relationships" id="257" r:id="R9cb4cb91d6b54dc6"/>
    <p:sldId xmlns:r="http://schemas.openxmlformats.org/officeDocument/2006/relationships" id="258" r:id="Rd2e0488611a442e2"/>
    <p:sldId xmlns:r="http://schemas.openxmlformats.org/officeDocument/2006/relationships" id="259" r:id="Re927f0531f28488b"/>
    <p:sldId xmlns:r="http://schemas.openxmlformats.org/officeDocument/2006/relationships" id="260" r:id="R80acef86b61546f2"/>
    <p:sldId xmlns:r="http://schemas.openxmlformats.org/officeDocument/2006/relationships" id="261" r:id="R109bc89563d148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275018ca99446d" /><Relationship Type="http://schemas.openxmlformats.org/officeDocument/2006/relationships/slide" Target="/ppt/slides/slide1.xml" Id="R5c9d482f2c5441a2" /><Relationship Type="http://schemas.openxmlformats.org/officeDocument/2006/relationships/slide" Target="/ppt/slides/slide2.xml" Id="R9cb4cb91d6b54dc6" /><Relationship Type="http://schemas.openxmlformats.org/officeDocument/2006/relationships/slide" Target="/ppt/slides/slide3.xml" Id="Rd2e0488611a442e2" /><Relationship Type="http://schemas.openxmlformats.org/officeDocument/2006/relationships/slide" Target="/ppt/slides/slide4.xml" Id="Re927f0531f28488b" /><Relationship Type="http://schemas.openxmlformats.org/officeDocument/2006/relationships/slide" Target="/ppt/slides/slide5.xml" Id="R80acef86b61546f2" /><Relationship Type="http://schemas.openxmlformats.org/officeDocument/2006/relationships/slide" Target="/ppt/slides/slide6.xml" Id="R109bc89563d148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6ca2bc0d034f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41f19c0be41a3" /><Relationship Type="http://schemas.openxmlformats.org/officeDocument/2006/relationships/theme" Target="/ppt/slideMasters/theme/theme1.xml" Id="Rd8373491550b49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b41f19c0be41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1f0e93b6944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6649ed6864b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4a4b9602746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c8acea4ab44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96d783a344c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42578dbae44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BJØRKAN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Synnerdalsveien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7298 Budalen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65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976 089 790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