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39df42147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e7b6cd7cb4057"/>
  </p:sldMasterIdLst>
  <p:sldIdLst>
    <p:sldId xmlns:r="http://schemas.openxmlformats.org/officeDocument/2006/relationships" id="256" r:id="Ra2906be438fc4a47"/>
    <p:sldId xmlns:r="http://schemas.openxmlformats.org/officeDocument/2006/relationships" id="257" r:id="R766b1eb09e674d9b"/>
    <p:sldId xmlns:r="http://schemas.openxmlformats.org/officeDocument/2006/relationships" id="258" r:id="R84866911a5714ea0"/>
    <p:sldId xmlns:r="http://schemas.openxmlformats.org/officeDocument/2006/relationships" id="259" r:id="R432020e2103449ab"/>
    <p:sldId xmlns:r="http://schemas.openxmlformats.org/officeDocument/2006/relationships" id="260" r:id="Rb3dc115e897e45db"/>
    <p:sldId xmlns:r="http://schemas.openxmlformats.org/officeDocument/2006/relationships" id="261" r:id="R5ab17d5a28af4e4e"/>
    <p:sldId xmlns:r="http://schemas.openxmlformats.org/officeDocument/2006/relationships" id="262" r:id="R9436fef1f05c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e7b6cd7cb4057" /><Relationship Type="http://schemas.openxmlformats.org/officeDocument/2006/relationships/slide" Target="/ppt/slides/slide1.xml" Id="Ra2906be438fc4a47" /><Relationship Type="http://schemas.openxmlformats.org/officeDocument/2006/relationships/slide" Target="/ppt/slides/slide2.xml" Id="R766b1eb09e674d9b" /><Relationship Type="http://schemas.openxmlformats.org/officeDocument/2006/relationships/slide" Target="/ppt/slides/slide3.xml" Id="R84866911a5714ea0" /><Relationship Type="http://schemas.openxmlformats.org/officeDocument/2006/relationships/slide" Target="/ppt/slides/slide4.xml" Id="R432020e2103449ab" /><Relationship Type="http://schemas.openxmlformats.org/officeDocument/2006/relationships/slide" Target="/ppt/slides/slide5.xml" Id="Rb3dc115e897e45db" /><Relationship Type="http://schemas.openxmlformats.org/officeDocument/2006/relationships/slide" Target="/ppt/slides/slide6.xml" Id="R5ab17d5a28af4e4e" /><Relationship Type="http://schemas.openxmlformats.org/officeDocument/2006/relationships/slide" Target="/ppt/slides/slide7.xml" Id="R9436fef1f05c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dbb219d6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1b89d64c401a" /><Relationship Type="http://schemas.openxmlformats.org/officeDocument/2006/relationships/theme" Target="/ppt/slideMasters/theme/theme1.xml" Id="R2d8b6d3676f1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61b89d64c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60410811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bbdc2e27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1182d154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482d42a7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17c70fa6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eb413f15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9dcbc605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RØTTUM KJERSTI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ELIN BJØRKAN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