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d7b69cb6f44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323ef4792b4f39"/>
  </p:sldMasterIdLst>
  <p:sldIdLst>
    <p:sldId xmlns:r="http://schemas.openxmlformats.org/officeDocument/2006/relationships" id="256" r:id="R827d156059b8465b"/>
    <p:sldId xmlns:r="http://schemas.openxmlformats.org/officeDocument/2006/relationships" id="257" r:id="R043b81dfc6984a13"/>
    <p:sldId xmlns:r="http://schemas.openxmlformats.org/officeDocument/2006/relationships" id="258" r:id="R17bb70dcc9f7444c"/>
    <p:sldId xmlns:r="http://schemas.openxmlformats.org/officeDocument/2006/relationships" id="259" r:id="R84956c9069234ad1"/>
    <p:sldId xmlns:r="http://schemas.openxmlformats.org/officeDocument/2006/relationships" id="260" r:id="R97b6322a179446b2"/>
    <p:sldId xmlns:r="http://schemas.openxmlformats.org/officeDocument/2006/relationships" id="261" r:id="R5e66e77d4ea24563"/>
    <p:sldId xmlns:r="http://schemas.openxmlformats.org/officeDocument/2006/relationships" id="262" r:id="Re4cc8b4f3a77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23ef4792b4f39" /><Relationship Type="http://schemas.openxmlformats.org/officeDocument/2006/relationships/slide" Target="/ppt/slides/slide1.xml" Id="R827d156059b8465b" /><Relationship Type="http://schemas.openxmlformats.org/officeDocument/2006/relationships/slide" Target="/ppt/slides/slide2.xml" Id="R043b81dfc6984a13" /><Relationship Type="http://schemas.openxmlformats.org/officeDocument/2006/relationships/slide" Target="/ppt/slides/slide3.xml" Id="R17bb70dcc9f7444c" /><Relationship Type="http://schemas.openxmlformats.org/officeDocument/2006/relationships/slide" Target="/ppt/slides/slide4.xml" Id="R84956c9069234ad1" /><Relationship Type="http://schemas.openxmlformats.org/officeDocument/2006/relationships/slide" Target="/ppt/slides/slide5.xml" Id="R97b6322a179446b2" /><Relationship Type="http://schemas.openxmlformats.org/officeDocument/2006/relationships/slide" Target="/ppt/slides/slide6.xml" Id="R5e66e77d4ea24563" /><Relationship Type="http://schemas.openxmlformats.org/officeDocument/2006/relationships/slide" Target="/ppt/slides/slide7.xml" Id="Re4cc8b4f3a77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c335b6d5734b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68deb324e4e94" /><Relationship Type="http://schemas.openxmlformats.org/officeDocument/2006/relationships/theme" Target="/ppt/slideMasters/theme/theme1.xml" Id="Rf069ca9ca31c46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f68deb324e4e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e7e07a10841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cf7fc82a541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19d84ee6544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38d8c539a4e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c4ad8167141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425ac00174c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f2a6cab804a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WEPE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WEPE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53 394 697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6 681 310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5 343 618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5 698 847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22 073 971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WESTRENG MAY BRITT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ANDERS MOEN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LENA KR HAUGERUD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AASTAD THOMAS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ROAR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post@wepe.no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976 095 057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WEPE REGNSKAP AS</a:t>
            </a:r>
          </a:p>
        </p:txBody>
      </p:sp>
    </p:spTree>
  </p:cSld>
  <p:clrMapOvr>
    <a:masterClrMapping xmlns:a="http://schemas.openxmlformats.org/drawingml/2006/main"/>
  </p:clrMapOvr>
</p:sld>
</file>