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f76f355da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93b0b53814593"/>
  </p:sldMasterIdLst>
  <p:sldIdLst>
    <p:sldId xmlns:r="http://schemas.openxmlformats.org/officeDocument/2006/relationships" id="256" r:id="Rc26474700e2547d8"/>
    <p:sldId xmlns:r="http://schemas.openxmlformats.org/officeDocument/2006/relationships" id="257" r:id="R44be28ad394f4855"/>
    <p:sldId xmlns:r="http://schemas.openxmlformats.org/officeDocument/2006/relationships" id="258" r:id="R3c17e12d5e4d4554"/>
    <p:sldId xmlns:r="http://schemas.openxmlformats.org/officeDocument/2006/relationships" id="259" r:id="R8432c6cf28014151"/>
    <p:sldId xmlns:r="http://schemas.openxmlformats.org/officeDocument/2006/relationships" id="260" r:id="Re18a69728d6548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93b0b53814593" /><Relationship Type="http://schemas.openxmlformats.org/officeDocument/2006/relationships/slide" Target="/ppt/slides/slide1.xml" Id="Rc26474700e2547d8" /><Relationship Type="http://schemas.openxmlformats.org/officeDocument/2006/relationships/slide" Target="/ppt/slides/slide2.xml" Id="R44be28ad394f4855" /><Relationship Type="http://schemas.openxmlformats.org/officeDocument/2006/relationships/slide" Target="/ppt/slides/slide3.xml" Id="R3c17e12d5e4d4554" /><Relationship Type="http://schemas.openxmlformats.org/officeDocument/2006/relationships/slide" Target="/ppt/slides/slide4.xml" Id="R8432c6cf28014151" /><Relationship Type="http://schemas.openxmlformats.org/officeDocument/2006/relationships/slide" Target="/ppt/slides/slide5.xml" Id="Re18a69728d6548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6b80d87f4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74b6d13074a3a" /><Relationship Type="http://schemas.openxmlformats.org/officeDocument/2006/relationships/theme" Target="/ppt/slideMasters/theme/theme1.xml" Id="R69fe0bd2948345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74b6d13074a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3b76a81cf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ef5223cca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68779a5f7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2cdf62f2d43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9aad93b7e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BYGDEUNGDOMSLAG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BYGDEUNGDOMSLAG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Bygdehuset Hinderåvåg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976 120 140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