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18df08364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9b07df8f44d97"/>
  </p:sldMasterIdLst>
  <p:sldIdLst>
    <p:sldId xmlns:r="http://schemas.openxmlformats.org/officeDocument/2006/relationships" id="256" r:id="R10b8065fed594ef3"/>
    <p:sldId xmlns:r="http://schemas.openxmlformats.org/officeDocument/2006/relationships" id="257" r:id="Rad74ea8f91904f08"/>
    <p:sldId xmlns:r="http://schemas.openxmlformats.org/officeDocument/2006/relationships" id="258" r:id="R65a1df7d1e9b4535"/>
    <p:sldId xmlns:r="http://schemas.openxmlformats.org/officeDocument/2006/relationships" id="259" r:id="Ra5ec3f5385f3421d"/>
    <p:sldId xmlns:r="http://schemas.openxmlformats.org/officeDocument/2006/relationships" id="260" r:id="R63ff4ed58d4b4de6"/>
    <p:sldId xmlns:r="http://schemas.openxmlformats.org/officeDocument/2006/relationships" id="261" r:id="Rd3c62cf734304e5a"/>
    <p:sldId xmlns:r="http://schemas.openxmlformats.org/officeDocument/2006/relationships" id="262" r:id="Raf5ffe2c8663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9b07df8f44d97" /><Relationship Type="http://schemas.openxmlformats.org/officeDocument/2006/relationships/slide" Target="/ppt/slides/slide1.xml" Id="R10b8065fed594ef3" /><Relationship Type="http://schemas.openxmlformats.org/officeDocument/2006/relationships/slide" Target="/ppt/slides/slide2.xml" Id="Rad74ea8f91904f08" /><Relationship Type="http://schemas.openxmlformats.org/officeDocument/2006/relationships/slide" Target="/ppt/slides/slide3.xml" Id="R65a1df7d1e9b4535" /><Relationship Type="http://schemas.openxmlformats.org/officeDocument/2006/relationships/slide" Target="/ppt/slides/slide4.xml" Id="Ra5ec3f5385f3421d" /><Relationship Type="http://schemas.openxmlformats.org/officeDocument/2006/relationships/slide" Target="/ppt/slides/slide5.xml" Id="R63ff4ed58d4b4de6" /><Relationship Type="http://schemas.openxmlformats.org/officeDocument/2006/relationships/slide" Target="/ppt/slides/slide6.xml" Id="Rd3c62cf734304e5a" /><Relationship Type="http://schemas.openxmlformats.org/officeDocument/2006/relationships/slide" Target="/ppt/slides/slide7.xml" Id="Raf5ffe2c8663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07b9f9315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9af1ed5ec4cac" /><Relationship Type="http://schemas.openxmlformats.org/officeDocument/2006/relationships/theme" Target="/ppt/slideMasters/theme/theme1.xml" Id="R432b135805ca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9af1ed5ec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e96af34c4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306a3504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c72647b1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e8281b82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0a63dddb8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cd55782f43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80c1af06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HANS CHRISTIAN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TORE ARNFINN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hcd@hcdahl.no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