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eac8f677b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14ea542fb4d2e"/>
  </p:sldMasterIdLst>
  <p:sldIdLst>
    <p:sldId xmlns:r="http://schemas.openxmlformats.org/officeDocument/2006/relationships" id="256" r:id="Rb65cab2ac51e47bd"/>
    <p:sldId xmlns:r="http://schemas.openxmlformats.org/officeDocument/2006/relationships" id="257" r:id="R8825c21ee40f40df"/>
    <p:sldId xmlns:r="http://schemas.openxmlformats.org/officeDocument/2006/relationships" id="258" r:id="R556903e17b614ce4"/>
    <p:sldId xmlns:r="http://schemas.openxmlformats.org/officeDocument/2006/relationships" id="259" r:id="R80238ae1bcdf43fd"/>
    <p:sldId xmlns:r="http://schemas.openxmlformats.org/officeDocument/2006/relationships" id="260" r:id="R5d9a641230594da4"/>
    <p:sldId xmlns:r="http://schemas.openxmlformats.org/officeDocument/2006/relationships" id="261" r:id="Ree7e3d42de62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14ea542fb4d2e" /><Relationship Type="http://schemas.openxmlformats.org/officeDocument/2006/relationships/slide" Target="/ppt/slides/slide1.xml" Id="Rb65cab2ac51e47bd" /><Relationship Type="http://schemas.openxmlformats.org/officeDocument/2006/relationships/slide" Target="/ppt/slides/slide2.xml" Id="R8825c21ee40f40df" /><Relationship Type="http://schemas.openxmlformats.org/officeDocument/2006/relationships/slide" Target="/ppt/slides/slide3.xml" Id="R556903e17b614ce4" /><Relationship Type="http://schemas.openxmlformats.org/officeDocument/2006/relationships/slide" Target="/ppt/slides/slide4.xml" Id="R80238ae1bcdf43fd" /><Relationship Type="http://schemas.openxmlformats.org/officeDocument/2006/relationships/slide" Target="/ppt/slides/slide5.xml" Id="R5d9a641230594da4" /><Relationship Type="http://schemas.openxmlformats.org/officeDocument/2006/relationships/slide" Target="/ppt/slides/slide6.xml" Id="Ree7e3d42de62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2ad5db924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5f75bfe8496d" /><Relationship Type="http://schemas.openxmlformats.org/officeDocument/2006/relationships/theme" Target="/ppt/slideMasters/theme/theme1.xml" Id="R0234bd991d44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75f75bfe8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25e79927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147320ce4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e9d9b2b1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9638193e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765a7def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1e104150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