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f226637e4344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73ec4913c04f3c"/>
  </p:sldMasterIdLst>
  <p:sldIdLst>
    <p:sldId xmlns:r="http://schemas.openxmlformats.org/officeDocument/2006/relationships" id="256" r:id="Rbc67a127b4804327"/>
    <p:sldId xmlns:r="http://schemas.openxmlformats.org/officeDocument/2006/relationships" id="257" r:id="Rf664b3dc1ca54ec9"/>
    <p:sldId xmlns:r="http://schemas.openxmlformats.org/officeDocument/2006/relationships" id="258" r:id="R324a87daf2054b60"/>
    <p:sldId xmlns:r="http://schemas.openxmlformats.org/officeDocument/2006/relationships" id="259" r:id="R59c95c0503d64a34"/>
    <p:sldId xmlns:r="http://schemas.openxmlformats.org/officeDocument/2006/relationships" id="260" r:id="R214a28f0469a4f46"/>
    <p:sldId xmlns:r="http://schemas.openxmlformats.org/officeDocument/2006/relationships" id="261" r:id="R68a31abea80f47fc"/>
    <p:sldId xmlns:r="http://schemas.openxmlformats.org/officeDocument/2006/relationships" id="262" r:id="R0c010972409746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73ec4913c04f3c" /><Relationship Type="http://schemas.openxmlformats.org/officeDocument/2006/relationships/slide" Target="/ppt/slides/slide1.xml" Id="Rbc67a127b4804327" /><Relationship Type="http://schemas.openxmlformats.org/officeDocument/2006/relationships/slide" Target="/ppt/slides/slide2.xml" Id="Rf664b3dc1ca54ec9" /><Relationship Type="http://schemas.openxmlformats.org/officeDocument/2006/relationships/slide" Target="/ppt/slides/slide3.xml" Id="R324a87daf2054b60" /><Relationship Type="http://schemas.openxmlformats.org/officeDocument/2006/relationships/slide" Target="/ppt/slides/slide4.xml" Id="R59c95c0503d64a34" /><Relationship Type="http://schemas.openxmlformats.org/officeDocument/2006/relationships/slide" Target="/ppt/slides/slide5.xml" Id="R214a28f0469a4f46" /><Relationship Type="http://schemas.openxmlformats.org/officeDocument/2006/relationships/slide" Target="/ppt/slides/slide6.xml" Id="R68a31abea80f47fc" /><Relationship Type="http://schemas.openxmlformats.org/officeDocument/2006/relationships/slide" Target="/ppt/slides/slide7.xml" Id="R0c010972409746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265f819c3b46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848a386614ac2" /><Relationship Type="http://schemas.openxmlformats.org/officeDocument/2006/relationships/theme" Target="/ppt/slideMasters/theme/theme1.xml" Id="R3ee36fef103443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1848a386614a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baf37fe0546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f491eecd84c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3cfb5b87c45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825fb4ab443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39da0ecef43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5d80f29664b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4698ba29e46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MEDIVERSE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MEDIVERSE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203 607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−1 476 766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−1 353 887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19 598 478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19 848 492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GJESTLAND JARAND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Jarand Gjestland, Prestestegen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976 144 228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MEDIVERSE AS</a:t>
            </a:r>
          </a:p>
        </p:txBody>
      </p:sp>
    </p:spTree>
  </p:cSld>
  <p:clrMapOvr>
    <a:masterClrMapping xmlns:a="http://schemas.openxmlformats.org/drawingml/2006/main"/>
  </p:clrMapOvr>
</p:sld>
</file>