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bfbf7cc76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b64a1382f4263"/>
  </p:sldMasterIdLst>
  <p:sldIdLst>
    <p:sldId xmlns:r="http://schemas.openxmlformats.org/officeDocument/2006/relationships" id="256" r:id="R4f095c22fa1b439b"/>
    <p:sldId xmlns:r="http://schemas.openxmlformats.org/officeDocument/2006/relationships" id="257" r:id="R5f64823f32334f7f"/>
    <p:sldId xmlns:r="http://schemas.openxmlformats.org/officeDocument/2006/relationships" id="258" r:id="R3ae02a3f07fe4dd7"/>
    <p:sldId xmlns:r="http://schemas.openxmlformats.org/officeDocument/2006/relationships" id="259" r:id="R0ef07c35ddc847b3"/>
    <p:sldId xmlns:r="http://schemas.openxmlformats.org/officeDocument/2006/relationships" id="260" r:id="R4eb018ed8f024479"/>
    <p:sldId xmlns:r="http://schemas.openxmlformats.org/officeDocument/2006/relationships" id="261" r:id="Rb5ae38535a254570"/>
    <p:sldId xmlns:r="http://schemas.openxmlformats.org/officeDocument/2006/relationships" id="262" r:id="Ra04c955ae25f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b64a1382f4263" /><Relationship Type="http://schemas.openxmlformats.org/officeDocument/2006/relationships/slide" Target="/ppt/slides/slide1.xml" Id="R4f095c22fa1b439b" /><Relationship Type="http://schemas.openxmlformats.org/officeDocument/2006/relationships/slide" Target="/ppt/slides/slide2.xml" Id="R5f64823f32334f7f" /><Relationship Type="http://schemas.openxmlformats.org/officeDocument/2006/relationships/slide" Target="/ppt/slides/slide3.xml" Id="R3ae02a3f07fe4dd7" /><Relationship Type="http://schemas.openxmlformats.org/officeDocument/2006/relationships/slide" Target="/ppt/slides/slide4.xml" Id="R0ef07c35ddc847b3" /><Relationship Type="http://schemas.openxmlformats.org/officeDocument/2006/relationships/slide" Target="/ppt/slides/slide5.xml" Id="R4eb018ed8f024479" /><Relationship Type="http://schemas.openxmlformats.org/officeDocument/2006/relationships/slide" Target="/ppt/slides/slide6.xml" Id="Rb5ae38535a254570" /><Relationship Type="http://schemas.openxmlformats.org/officeDocument/2006/relationships/slide" Target="/ppt/slides/slide7.xml" Id="Ra04c955ae25f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d94808c44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20b4abd144e7c" /><Relationship Type="http://schemas.openxmlformats.org/officeDocument/2006/relationships/theme" Target="/ppt/slideMasters/theme/theme1.xml" Id="R2f961e5e4d0741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520b4abd14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c19c68c12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89eb74653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70b242ac9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6c03ae6dc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d2d93c43c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25c9d308340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b1438708e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BURNS-THOMSON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HOLDINGS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236 383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17 036 875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SCOTT 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ALISTAIR 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93 51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