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5b92e41ecc41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3a54820b9c4c63"/>
  </p:sldMasterIdLst>
  <p:sldIdLst>
    <p:sldId xmlns:r="http://schemas.openxmlformats.org/officeDocument/2006/relationships" id="256" r:id="R02de0eab4dac4c2e"/>
    <p:sldId xmlns:r="http://schemas.openxmlformats.org/officeDocument/2006/relationships" id="257" r:id="R4c4d47322047418c"/>
    <p:sldId xmlns:r="http://schemas.openxmlformats.org/officeDocument/2006/relationships" id="258" r:id="R40f612af7cb847ce"/>
    <p:sldId xmlns:r="http://schemas.openxmlformats.org/officeDocument/2006/relationships" id="259" r:id="R4c5b990697234753"/>
    <p:sldId xmlns:r="http://schemas.openxmlformats.org/officeDocument/2006/relationships" id="260" r:id="Rf9a5a382f33d4ec3"/>
    <p:sldId xmlns:r="http://schemas.openxmlformats.org/officeDocument/2006/relationships" id="261" r:id="Rf7613def8f544f9f"/>
    <p:sldId xmlns:r="http://schemas.openxmlformats.org/officeDocument/2006/relationships" id="262" r:id="Rd8a6088f6ee84a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3a54820b9c4c63" /><Relationship Type="http://schemas.openxmlformats.org/officeDocument/2006/relationships/slide" Target="/ppt/slides/slide1.xml" Id="R02de0eab4dac4c2e" /><Relationship Type="http://schemas.openxmlformats.org/officeDocument/2006/relationships/slide" Target="/ppt/slides/slide2.xml" Id="R4c4d47322047418c" /><Relationship Type="http://schemas.openxmlformats.org/officeDocument/2006/relationships/slide" Target="/ppt/slides/slide3.xml" Id="R40f612af7cb847ce" /><Relationship Type="http://schemas.openxmlformats.org/officeDocument/2006/relationships/slide" Target="/ppt/slides/slide4.xml" Id="R4c5b990697234753" /><Relationship Type="http://schemas.openxmlformats.org/officeDocument/2006/relationships/slide" Target="/ppt/slides/slide5.xml" Id="Rf9a5a382f33d4ec3" /><Relationship Type="http://schemas.openxmlformats.org/officeDocument/2006/relationships/slide" Target="/ppt/slides/slide6.xml" Id="Rf7613def8f544f9f" /><Relationship Type="http://schemas.openxmlformats.org/officeDocument/2006/relationships/slide" Target="/ppt/slides/slide7.xml" Id="Rd8a6088f6ee84a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b3f4a27a948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be802708a47b5" /><Relationship Type="http://schemas.openxmlformats.org/officeDocument/2006/relationships/theme" Target="/ppt/slideMasters/theme/theme1.xml" Id="R454745ea05d649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1be802708a47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8f507d8774d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6ca4b6ca84c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ed947c7a04a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a131b07174b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5c0036fa945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afd0dce51042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baf8f591140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VARD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7 886 938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45 395 662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46 237 494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BJØRKLUND KNUT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NORDÅS ÅSHILD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Øyjordsveien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13 46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976 162 005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VARD AS</a:t>
            </a:r>
          </a:p>
        </p:txBody>
      </p:sp>
    </p:spTree>
  </p:cSld>
  <p:clrMapOvr>
    <a:masterClrMapping xmlns:a="http://schemas.openxmlformats.org/drawingml/2006/main"/>
  </p:clrMapOvr>
</p:sld>
</file>