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6327817e4b4f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314c4ff14949e4"/>
  </p:sldMasterIdLst>
  <p:sldIdLst>
    <p:sldId xmlns:r="http://schemas.openxmlformats.org/officeDocument/2006/relationships" id="256" r:id="Rf57690a0339b4996"/>
    <p:sldId xmlns:r="http://schemas.openxmlformats.org/officeDocument/2006/relationships" id="257" r:id="R5490b64f89444caf"/>
    <p:sldId xmlns:r="http://schemas.openxmlformats.org/officeDocument/2006/relationships" id="258" r:id="R1c5a3c0ae48e4e48"/>
    <p:sldId xmlns:r="http://schemas.openxmlformats.org/officeDocument/2006/relationships" id="259" r:id="R2275a6be8bc84c73"/>
    <p:sldId xmlns:r="http://schemas.openxmlformats.org/officeDocument/2006/relationships" id="260" r:id="Rd0e3703cf9a341b6"/>
    <p:sldId xmlns:r="http://schemas.openxmlformats.org/officeDocument/2006/relationships" id="261" r:id="Rcbe91b9bf552423d"/>
    <p:sldId xmlns:r="http://schemas.openxmlformats.org/officeDocument/2006/relationships" id="262" r:id="Ra3be09774e144c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314c4ff14949e4" /><Relationship Type="http://schemas.openxmlformats.org/officeDocument/2006/relationships/slide" Target="/ppt/slides/slide1.xml" Id="Rf57690a0339b4996" /><Relationship Type="http://schemas.openxmlformats.org/officeDocument/2006/relationships/slide" Target="/ppt/slides/slide2.xml" Id="R5490b64f89444caf" /><Relationship Type="http://schemas.openxmlformats.org/officeDocument/2006/relationships/slide" Target="/ppt/slides/slide3.xml" Id="R1c5a3c0ae48e4e48" /><Relationship Type="http://schemas.openxmlformats.org/officeDocument/2006/relationships/slide" Target="/ppt/slides/slide4.xml" Id="R2275a6be8bc84c73" /><Relationship Type="http://schemas.openxmlformats.org/officeDocument/2006/relationships/slide" Target="/ppt/slides/slide5.xml" Id="Rd0e3703cf9a341b6" /><Relationship Type="http://schemas.openxmlformats.org/officeDocument/2006/relationships/slide" Target="/ppt/slides/slide6.xml" Id="Rcbe91b9bf552423d" /><Relationship Type="http://schemas.openxmlformats.org/officeDocument/2006/relationships/slide" Target="/ppt/slides/slide7.xml" Id="Ra3be09774e144c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a7cdc1790949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6fd36a08f4288" /><Relationship Type="http://schemas.openxmlformats.org/officeDocument/2006/relationships/theme" Target="/ppt/slideMasters/theme/theme1.xml" Id="R153a6424c34f48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66fd36a08f42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9926d92694c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0600d6d364d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f040c37c94f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b70c6526249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9a8d1dba642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8e584eca54b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eee01b0594a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 REGNSKAP SELBU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REGNSKAP SELBU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 REGNSKAP SELBU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REGNSKAP SELBU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REGNSKAP SELBU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REGNSKAP SELBU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12 406 605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543 031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521 777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3 639 540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6 472 298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REGNSKAP SELBU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 ØKONOMI OG HR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 JOHANNESSEN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ARNE RENÅ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OLAV MOSLETH  –  13,3 %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REGNSKAP SELBU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Nestansringen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80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selbu@kl.no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976 228 383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REGNSKAP SELBU AS</a:t>
            </a:r>
          </a:p>
        </p:txBody>
      </p:sp>
    </p:spTree>
  </p:cSld>
  <p:clrMapOvr>
    <a:masterClrMapping xmlns:a="http://schemas.openxmlformats.org/drawingml/2006/main"/>
  </p:clrMapOvr>
</p:sld>
</file>