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9d66335fb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2548f648e41f7"/>
  </p:sldMasterIdLst>
  <p:sldIdLst>
    <p:sldId xmlns:r="http://schemas.openxmlformats.org/officeDocument/2006/relationships" id="256" r:id="Rf37f4f8d0d044daf"/>
    <p:sldId xmlns:r="http://schemas.openxmlformats.org/officeDocument/2006/relationships" id="257" r:id="Rb1f8ba9a64644eaa"/>
    <p:sldId xmlns:r="http://schemas.openxmlformats.org/officeDocument/2006/relationships" id="258" r:id="R701d84f4a0154063"/>
    <p:sldId xmlns:r="http://schemas.openxmlformats.org/officeDocument/2006/relationships" id="259" r:id="R92b9a963a4db4db0"/>
    <p:sldId xmlns:r="http://schemas.openxmlformats.org/officeDocument/2006/relationships" id="260" r:id="R81b755e62d964881"/>
    <p:sldId xmlns:r="http://schemas.openxmlformats.org/officeDocument/2006/relationships" id="261" r:id="Rf7a8ab787804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2548f648e41f7" /><Relationship Type="http://schemas.openxmlformats.org/officeDocument/2006/relationships/slide" Target="/ppt/slides/slide1.xml" Id="Rf37f4f8d0d044daf" /><Relationship Type="http://schemas.openxmlformats.org/officeDocument/2006/relationships/slide" Target="/ppt/slides/slide2.xml" Id="Rb1f8ba9a64644eaa" /><Relationship Type="http://schemas.openxmlformats.org/officeDocument/2006/relationships/slide" Target="/ppt/slides/slide3.xml" Id="R701d84f4a0154063" /><Relationship Type="http://schemas.openxmlformats.org/officeDocument/2006/relationships/slide" Target="/ppt/slides/slide4.xml" Id="R92b9a963a4db4db0" /><Relationship Type="http://schemas.openxmlformats.org/officeDocument/2006/relationships/slide" Target="/ppt/slides/slide5.xml" Id="R81b755e62d964881" /><Relationship Type="http://schemas.openxmlformats.org/officeDocument/2006/relationships/slide" Target="/ppt/slides/slide6.xml" Id="Rf7a8ab787804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aa526f43c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83533d024844" /><Relationship Type="http://schemas.openxmlformats.org/officeDocument/2006/relationships/theme" Target="/ppt/slideMasters/theme/theme1.xml" Id="R85e81736b33d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783533d02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459ceaa0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f8d3058c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ed2bd697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fa769167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d9b7e562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85805ae3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