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bf544fc5b2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01f8523874b30"/>
  </p:sldMasterIdLst>
  <p:sldIdLst>
    <p:sldId xmlns:r="http://schemas.openxmlformats.org/officeDocument/2006/relationships" id="256" r:id="Rc965af3970b84863"/>
    <p:sldId xmlns:r="http://schemas.openxmlformats.org/officeDocument/2006/relationships" id="257" r:id="Rf795ef52f9484b64"/>
    <p:sldId xmlns:r="http://schemas.openxmlformats.org/officeDocument/2006/relationships" id="258" r:id="Rb05d11ec826e4a66"/>
    <p:sldId xmlns:r="http://schemas.openxmlformats.org/officeDocument/2006/relationships" id="259" r:id="R197ccc1ffb4840a1"/>
    <p:sldId xmlns:r="http://schemas.openxmlformats.org/officeDocument/2006/relationships" id="260" r:id="Re19b4d72a68a4317"/>
    <p:sldId xmlns:r="http://schemas.openxmlformats.org/officeDocument/2006/relationships" id="261" r:id="Re0a4c1dbec014077"/>
    <p:sldId xmlns:r="http://schemas.openxmlformats.org/officeDocument/2006/relationships" id="262" r:id="R644cc310561e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01f8523874b30" /><Relationship Type="http://schemas.openxmlformats.org/officeDocument/2006/relationships/slide" Target="/ppt/slides/slide1.xml" Id="Rc965af3970b84863" /><Relationship Type="http://schemas.openxmlformats.org/officeDocument/2006/relationships/slide" Target="/ppt/slides/slide2.xml" Id="Rf795ef52f9484b64" /><Relationship Type="http://schemas.openxmlformats.org/officeDocument/2006/relationships/slide" Target="/ppt/slides/slide3.xml" Id="Rb05d11ec826e4a66" /><Relationship Type="http://schemas.openxmlformats.org/officeDocument/2006/relationships/slide" Target="/ppt/slides/slide4.xml" Id="R197ccc1ffb4840a1" /><Relationship Type="http://schemas.openxmlformats.org/officeDocument/2006/relationships/slide" Target="/ppt/slides/slide5.xml" Id="Re19b4d72a68a4317" /><Relationship Type="http://schemas.openxmlformats.org/officeDocument/2006/relationships/slide" Target="/ppt/slides/slide6.xml" Id="Re0a4c1dbec014077" /><Relationship Type="http://schemas.openxmlformats.org/officeDocument/2006/relationships/slide" Target="/ppt/slides/slide7.xml" Id="R644cc310561e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55d6d9ac94f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87ace2be4ee2" /><Relationship Type="http://schemas.openxmlformats.org/officeDocument/2006/relationships/theme" Target="/ppt/slideMasters/theme/theme1.xml" Id="R5f8cd4f90f8842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087ace2be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17281d4f043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53cd57eea45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cf0a7a7a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b29be2079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8afc29b004c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2f084012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92f253903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SPORTSMAGASINET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SPORTSMAGASINET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8 265 083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42 298 536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53 558 172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CITY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976 335 120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SPORTSMAGASINET AS</a:t>
            </a:r>
          </a:p>
        </p:txBody>
      </p:sp>
    </p:spTree>
  </p:cSld>
  <p:clrMapOvr>
    <a:masterClrMapping xmlns:a="http://schemas.openxmlformats.org/drawingml/2006/main"/>
  </p:clrMapOvr>
</p:sld>
</file>