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840cb5bcf6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88c897dc1b4650"/>
  </p:sldMasterIdLst>
  <p:sldIdLst>
    <p:sldId xmlns:r="http://schemas.openxmlformats.org/officeDocument/2006/relationships" id="256" r:id="R334ea9c0f12c4621"/>
    <p:sldId xmlns:r="http://schemas.openxmlformats.org/officeDocument/2006/relationships" id="257" r:id="R806c60ad749b4d56"/>
    <p:sldId xmlns:r="http://schemas.openxmlformats.org/officeDocument/2006/relationships" id="258" r:id="R227c179eee804ee7"/>
    <p:sldId xmlns:r="http://schemas.openxmlformats.org/officeDocument/2006/relationships" id="259" r:id="R58f574e2782e46e4"/>
    <p:sldId xmlns:r="http://schemas.openxmlformats.org/officeDocument/2006/relationships" id="260" r:id="R063b6adbad054c4e"/>
    <p:sldId xmlns:r="http://schemas.openxmlformats.org/officeDocument/2006/relationships" id="261" r:id="R2953cb8e0f39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8c897dc1b4650" /><Relationship Type="http://schemas.openxmlformats.org/officeDocument/2006/relationships/slide" Target="/ppt/slides/slide1.xml" Id="R334ea9c0f12c4621" /><Relationship Type="http://schemas.openxmlformats.org/officeDocument/2006/relationships/slide" Target="/ppt/slides/slide2.xml" Id="R806c60ad749b4d56" /><Relationship Type="http://schemas.openxmlformats.org/officeDocument/2006/relationships/slide" Target="/ppt/slides/slide3.xml" Id="R227c179eee804ee7" /><Relationship Type="http://schemas.openxmlformats.org/officeDocument/2006/relationships/slide" Target="/ppt/slides/slide4.xml" Id="R58f574e2782e46e4" /><Relationship Type="http://schemas.openxmlformats.org/officeDocument/2006/relationships/slide" Target="/ppt/slides/slide5.xml" Id="R063b6adbad054c4e" /><Relationship Type="http://schemas.openxmlformats.org/officeDocument/2006/relationships/slide" Target="/ppt/slides/slide6.xml" Id="R2953cb8e0f39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4a1b1dc0a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98e23ac4e4f5c" /><Relationship Type="http://schemas.openxmlformats.org/officeDocument/2006/relationships/theme" Target="/ppt/slideMasters/theme/theme1.xml" Id="Rf40cd6f97e9b45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98e23ac4e4f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f3f2ba2f148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170b2b88c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c844145054e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87795fc9c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3b85a3a0d4b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feca1acab4d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TINIUS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−21 354 818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24 778 340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235 167 393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976 472 667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