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77250b539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1d73bfc894763"/>
  </p:sldMasterIdLst>
  <p:sldIdLst>
    <p:sldId xmlns:r="http://schemas.openxmlformats.org/officeDocument/2006/relationships" id="256" r:id="Rcb4832732c96456d"/>
    <p:sldId xmlns:r="http://schemas.openxmlformats.org/officeDocument/2006/relationships" id="257" r:id="R10e478c1528c4043"/>
    <p:sldId xmlns:r="http://schemas.openxmlformats.org/officeDocument/2006/relationships" id="258" r:id="Rd90dbd1991454c47"/>
    <p:sldId xmlns:r="http://schemas.openxmlformats.org/officeDocument/2006/relationships" id="259" r:id="R3c6ac9482e344314"/>
    <p:sldId xmlns:r="http://schemas.openxmlformats.org/officeDocument/2006/relationships" id="260" r:id="R67dfb5e5a31646ed"/>
    <p:sldId xmlns:r="http://schemas.openxmlformats.org/officeDocument/2006/relationships" id="261" r:id="R61dbd981451e4c81"/>
    <p:sldId xmlns:r="http://schemas.openxmlformats.org/officeDocument/2006/relationships" id="262" r:id="R30c7f742b1c2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1d73bfc894763" /><Relationship Type="http://schemas.openxmlformats.org/officeDocument/2006/relationships/slide" Target="/ppt/slides/slide1.xml" Id="Rcb4832732c96456d" /><Relationship Type="http://schemas.openxmlformats.org/officeDocument/2006/relationships/slide" Target="/ppt/slides/slide2.xml" Id="R10e478c1528c4043" /><Relationship Type="http://schemas.openxmlformats.org/officeDocument/2006/relationships/slide" Target="/ppt/slides/slide3.xml" Id="Rd90dbd1991454c47" /><Relationship Type="http://schemas.openxmlformats.org/officeDocument/2006/relationships/slide" Target="/ppt/slides/slide4.xml" Id="R3c6ac9482e344314" /><Relationship Type="http://schemas.openxmlformats.org/officeDocument/2006/relationships/slide" Target="/ppt/slides/slide5.xml" Id="R67dfb5e5a31646ed" /><Relationship Type="http://schemas.openxmlformats.org/officeDocument/2006/relationships/slide" Target="/ppt/slides/slide6.xml" Id="R61dbd981451e4c81" /><Relationship Type="http://schemas.openxmlformats.org/officeDocument/2006/relationships/slide" Target="/ppt/slides/slide7.xml" Id="R30c7f742b1c2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c19ec5a7e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b42c2d4e46e2" /><Relationship Type="http://schemas.openxmlformats.org/officeDocument/2006/relationships/theme" Target="/ppt/slideMasters/theme/theme1.xml" Id="Rce730e0b3372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cb42c2d4e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3e82825f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898ac7c07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05c1a289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4b09d812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916c5fe23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4315fc6f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e8dc716a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INGEBJØRG V 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