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9cc56b34b943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568e2fdd30400d"/>
  </p:sldMasterIdLst>
  <p:sldIdLst>
    <p:sldId xmlns:r="http://schemas.openxmlformats.org/officeDocument/2006/relationships" id="256" r:id="R11fc76564dff4556"/>
    <p:sldId xmlns:r="http://schemas.openxmlformats.org/officeDocument/2006/relationships" id="257" r:id="R3ce75b239efc4204"/>
    <p:sldId xmlns:r="http://schemas.openxmlformats.org/officeDocument/2006/relationships" id="258" r:id="R281f28a15f704376"/>
    <p:sldId xmlns:r="http://schemas.openxmlformats.org/officeDocument/2006/relationships" id="259" r:id="R0a7d1776e17d420d"/>
    <p:sldId xmlns:r="http://schemas.openxmlformats.org/officeDocument/2006/relationships" id="260" r:id="R5942d366c5f64835"/>
    <p:sldId xmlns:r="http://schemas.openxmlformats.org/officeDocument/2006/relationships" id="261" r:id="R43c46fe42a7a43ac"/>
    <p:sldId xmlns:r="http://schemas.openxmlformats.org/officeDocument/2006/relationships" id="262" r:id="R335acc1d9dad41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68e2fdd30400d" /><Relationship Type="http://schemas.openxmlformats.org/officeDocument/2006/relationships/slide" Target="/ppt/slides/slide1.xml" Id="R11fc76564dff4556" /><Relationship Type="http://schemas.openxmlformats.org/officeDocument/2006/relationships/slide" Target="/ppt/slides/slide2.xml" Id="R3ce75b239efc4204" /><Relationship Type="http://schemas.openxmlformats.org/officeDocument/2006/relationships/slide" Target="/ppt/slides/slide3.xml" Id="R281f28a15f704376" /><Relationship Type="http://schemas.openxmlformats.org/officeDocument/2006/relationships/slide" Target="/ppt/slides/slide4.xml" Id="R0a7d1776e17d420d" /><Relationship Type="http://schemas.openxmlformats.org/officeDocument/2006/relationships/slide" Target="/ppt/slides/slide5.xml" Id="R5942d366c5f64835" /><Relationship Type="http://schemas.openxmlformats.org/officeDocument/2006/relationships/slide" Target="/ppt/slides/slide6.xml" Id="R43c46fe42a7a43ac" /><Relationship Type="http://schemas.openxmlformats.org/officeDocument/2006/relationships/slide" Target="/ppt/slides/slide7.xml" Id="R335acc1d9dad41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84471950942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67c8a118a4da8" /><Relationship Type="http://schemas.openxmlformats.org/officeDocument/2006/relationships/theme" Target="/ppt/slideMasters/theme/theme1.xml" Id="R34e8ee4b0bd747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c67c8a118a4d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3a9a5010648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ec72fc84a4b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7e3649e7548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82e961f0441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131265d194a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cd315b0244d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5eaee5cc941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FORVALTNINGSPARTNER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FORVALTNINGSPARTNER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31 782 838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6 779 642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BEMA HOLDING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SIRI SARS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LØVDAL DAG RUNE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STUMPF HOLDING AS  –  18,7 %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HAUGEDAL KENNETH EDVIN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DRL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post@forvaltningspartner.no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976 494 741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