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2e5b9a276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72b6b34b44caf"/>
  </p:sldMasterIdLst>
  <p:sldIdLst>
    <p:sldId xmlns:r="http://schemas.openxmlformats.org/officeDocument/2006/relationships" id="256" r:id="R41a1f1ef720f457a"/>
    <p:sldId xmlns:r="http://schemas.openxmlformats.org/officeDocument/2006/relationships" id="257" r:id="R2c384edb8adf4899"/>
    <p:sldId xmlns:r="http://schemas.openxmlformats.org/officeDocument/2006/relationships" id="258" r:id="R6667542e5cb545e2"/>
    <p:sldId xmlns:r="http://schemas.openxmlformats.org/officeDocument/2006/relationships" id="259" r:id="Rda499f00074142cd"/>
    <p:sldId xmlns:r="http://schemas.openxmlformats.org/officeDocument/2006/relationships" id="260" r:id="R27b87832038e4d4a"/>
    <p:sldId xmlns:r="http://schemas.openxmlformats.org/officeDocument/2006/relationships" id="261" r:id="Rceef15a2f31c40a4"/>
    <p:sldId xmlns:r="http://schemas.openxmlformats.org/officeDocument/2006/relationships" id="262" r:id="R1e401a6bc9f4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72b6b34b44caf" /><Relationship Type="http://schemas.openxmlformats.org/officeDocument/2006/relationships/slide" Target="/ppt/slides/slide1.xml" Id="R41a1f1ef720f457a" /><Relationship Type="http://schemas.openxmlformats.org/officeDocument/2006/relationships/slide" Target="/ppt/slides/slide2.xml" Id="R2c384edb8adf4899" /><Relationship Type="http://schemas.openxmlformats.org/officeDocument/2006/relationships/slide" Target="/ppt/slides/slide3.xml" Id="R6667542e5cb545e2" /><Relationship Type="http://schemas.openxmlformats.org/officeDocument/2006/relationships/slide" Target="/ppt/slides/slide4.xml" Id="Rda499f00074142cd" /><Relationship Type="http://schemas.openxmlformats.org/officeDocument/2006/relationships/slide" Target="/ppt/slides/slide5.xml" Id="R27b87832038e4d4a" /><Relationship Type="http://schemas.openxmlformats.org/officeDocument/2006/relationships/slide" Target="/ppt/slides/slide6.xml" Id="Rceef15a2f31c40a4" /><Relationship Type="http://schemas.openxmlformats.org/officeDocument/2006/relationships/slide" Target="/ppt/slides/slide7.xml" Id="R1e401a6bc9f4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74e4200bc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5a93e48d45d4" /><Relationship Type="http://schemas.openxmlformats.org/officeDocument/2006/relationships/theme" Target="/ppt/slideMasters/theme/theme1.xml" Id="Rfff7d6e5f736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35a93e48d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407732cd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e9f0ca9f7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82cd288b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ecf80a62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fe7c0e7dc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d65e29b0e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f4040a2a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9 702 387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175 509 594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193 983 561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84,6 %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GRUPPEN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 JOHAN MARTIN ADOLFSEN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ABROS INVEST AB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976 518 373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