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28920a14a94d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59fbe7d9cd4c52"/>
  </p:sldMasterIdLst>
  <p:sldIdLst>
    <p:sldId xmlns:r="http://schemas.openxmlformats.org/officeDocument/2006/relationships" id="256" r:id="R425db37026fd45f2"/>
    <p:sldId xmlns:r="http://schemas.openxmlformats.org/officeDocument/2006/relationships" id="257" r:id="R7597a86835214197"/>
    <p:sldId xmlns:r="http://schemas.openxmlformats.org/officeDocument/2006/relationships" id="258" r:id="R61fd4c2dafef4f65"/>
    <p:sldId xmlns:r="http://schemas.openxmlformats.org/officeDocument/2006/relationships" id="259" r:id="Ra0e5451269ef49ea"/>
    <p:sldId xmlns:r="http://schemas.openxmlformats.org/officeDocument/2006/relationships" id="260" r:id="R2c059eecdaed44d3"/>
    <p:sldId xmlns:r="http://schemas.openxmlformats.org/officeDocument/2006/relationships" id="261" r:id="Rd24eba1ef1814f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59fbe7d9cd4c52" /><Relationship Type="http://schemas.openxmlformats.org/officeDocument/2006/relationships/slide" Target="/ppt/slides/slide1.xml" Id="R425db37026fd45f2" /><Relationship Type="http://schemas.openxmlformats.org/officeDocument/2006/relationships/slide" Target="/ppt/slides/slide2.xml" Id="R7597a86835214197" /><Relationship Type="http://schemas.openxmlformats.org/officeDocument/2006/relationships/slide" Target="/ppt/slides/slide3.xml" Id="R61fd4c2dafef4f65" /><Relationship Type="http://schemas.openxmlformats.org/officeDocument/2006/relationships/slide" Target="/ppt/slides/slide4.xml" Id="Ra0e5451269ef49ea" /><Relationship Type="http://schemas.openxmlformats.org/officeDocument/2006/relationships/slide" Target="/ppt/slides/slide5.xml" Id="R2c059eecdaed44d3" /><Relationship Type="http://schemas.openxmlformats.org/officeDocument/2006/relationships/slide" Target="/ppt/slides/slide6.xml" Id="Rd24eba1ef1814f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1abdb21c1345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317ea9d18f4296" /><Relationship Type="http://schemas.openxmlformats.org/officeDocument/2006/relationships/theme" Target="/ppt/slideMasters/theme/theme1.xml" Id="Rd083c2b65c724c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317ea9d18f42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ddb1d7a8844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889178ed741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437eede2145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5bf025d7244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6f9b827d347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259e603d84b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MELANGE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MELANGE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661 000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976 539 621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