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8bc7b412d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0166c831e4dd2"/>
  </p:sldMasterIdLst>
  <p:sldIdLst>
    <p:sldId xmlns:r="http://schemas.openxmlformats.org/officeDocument/2006/relationships" id="256" r:id="R1b2df7d4910e43e0"/>
    <p:sldId xmlns:r="http://schemas.openxmlformats.org/officeDocument/2006/relationships" id="257" r:id="R0285f49fc55b401b"/>
    <p:sldId xmlns:r="http://schemas.openxmlformats.org/officeDocument/2006/relationships" id="258" r:id="Raad430723e0b4261"/>
    <p:sldId xmlns:r="http://schemas.openxmlformats.org/officeDocument/2006/relationships" id="259" r:id="R92809f04775a4f81"/>
    <p:sldId xmlns:r="http://schemas.openxmlformats.org/officeDocument/2006/relationships" id="260" r:id="R80fb02a4f2444cf8"/>
    <p:sldId xmlns:r="http://schemas.openxmlformats.org/officeDocument/2006/relationships" id="261" r:id="Re59fded114de4013"/>
    <p:sldId xmlns:r="http://schemas.openxmlformats.org/officeDocument/2006/relationships" id="262" r:id="Rad6adef67065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0166c831e4dd2" /><Relationship Type="http://schemas.openxmlformats.org/officeDocument/2006/relationships/slide" Target="/ppt/slides/slide1.xml" Id="R1b2df7d4910e43e0" /><Relationship Type="http://schemas.openxmlformats.org/officeDocument/2006/relationships/slide" Target="/ppt/slides/slide2.xml" Id="R0285f49fc55b401b" /><Relationship Type="http://schemas.openxmlformats.org/officeDocument/2006/relationships/slide" Target="/ppt/slides/slide3.xml" Id="Raad430723e0b4261" /><Relationship Type="http://schemas.openxmlformats.org/officeDocument/2006/relationships/slide" Target="/ppt/slides/slide4.xml" Id="R92809f04775a4f81" /><Relationship Type="http://schemas.openxmlformats.org/officeDocument/2006/relationships/slide" Target="/ppt/slides/slide5.xml" Id="R80fb02a4f2444cf8" /><Relationship Type="http://schemas.openxmlformats.org/officeDocument/2006/relationships/slide" Target="/ppt/slides/slide6.xml" Id="Re59fded114de4013" /><Relationship Type="http://schemas.openxmlformats.org/officeDocument/2006/relationships/slide" Target="/ppt/slides/slide7.xml" Id="Rad6adef67065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51e4796a346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fa0e5390b4da8" /><Relationship Type="http://schemas.openxmlformats.org/officeDocument/2006/relationships/theme" Target="/ppt/slideMasters/theme/theme1.xml" Id="Ref32efa0e4e1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fa0e5390b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7a8a97d83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dc47a9c7e4a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b1171910c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ede210f7e4c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8684c3e6a4a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321377ef5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4610f1187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LINDE MATSERVICE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 MATSERVICE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12 396 307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1 688 270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1 360 893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4 349 554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GITTE TERESE LINDE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MAIRE KRYDSBY LINDE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98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976 554 000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 MATSERVICE AS</a:t>
            </a:r>
          </a:p>
        </p:txBody>
      </p:sp>
    </p:spTree>
  </p:cSld>
  <p:clrMapOvr>
    <a:masterClrMapping xmlns:a="http://schemas.openxmlformats.org/drawingml/2006/main"/>
  </p:clrMapOvr>
</p:sld>
</file>