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f763c3542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dace5cbcb43df"/>
  </p:sldMasterIdLst>
  <p:sldIdLst>
    <p:sldId xmlns:r="http://schemas.openxmlformats.org/officeDocument/2006/relationships" id="256" r:id="Rbc9ada82729e4933"/>
    <p:sldId xmlns:r="http://schemas.openxmlformats.org/officeDocument/2006/relationships" id="257" r:id="Re22bbf4a6f934956"/>
    <p:sldId xmlns:r="http://schemas.openxmlformats.org/officeDocument/2006/relationships" id="258" r:id="R0da39b79ff5c4047"/>
    <p:sldId xmlns:r="http://schemas.openxmlformats.org/officeDocument/2006/relationships" id="259" r:id="R1468121b8a624d7e"/>
    <p:sldId xmlns:r="http://schemas.openxmlformats.org/officeDocument/2006/relationships" id="260" r:id="Rf4103b91dfc24760"/>
    <p:sldId xmlns:r="http://schemas.openxmlformats.org/officeDocument/2006/relationships" id="261" r:id="R2db95ff54717493d"/>
    <p:sldId xmlns:r="http://schemas.openxmlformats.org/officeDocument/2006/relationships" id="262" r:id="R09be2a88be1a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dace5cbcb43df" /><Relationship Type="http://schemas.openxmlformats.org/officeDocument/2006/relationships/slide" Target="/ppt/slides/slide1.xml" Id="Rbc9ada82729e4933" /><Relationship Type="http://schemas.openxmlformats.org/officeDocument/2006/relationships/slide" Target="/ppt/slides/slide2.xml" Id="Re22bbf4a6f934956" /><Relationship Type="http://schemas.openxmlformats.org/officeDocument/2006/relationships/slide" Target="/ppt/slides/slide3.xml" Id="R0da39b79ff5c4047" /><Relationship Type="http://schemas.openxmlformats.org/officeDocument/2006/relationships/slide" Target="/ppt/slides/slide4.xml" Id="R1468121b8a624d7e" /><Relationship Type="http://schemas.openxmlformats.org/officeDocument/2006/relationships/slide" Target="/ppt/slides/slide5.xml" Id="Rf4103b91dfc24760" /><Relationship Type="http://schemas.openxmlformats.org/officeDocument/2006/relationships/slide" Target="/ppt/slides/slide6.xml" Id="R2db95ff54717493d" /><Relationship Type="http://schemas.openxmlformats.org/officeDocument/2006/relationships/slide" Target="/ppt/slides/slide7.xml" Id="R09be2a88be1a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cb3dd7f17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1d345c1e646bd" /><Relationship Type="http://schemas.openxmlformats.org/officeDocument/2006/relationships/theme" Target="/ppt/slideMasters/theme/theme1.xml" Id="Rc3bcfb3bacde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1d345c1e6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5ddc2d90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0afc88b34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4a355b6e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98c22cc1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11725396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9cc0d21b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91f4f152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SNORRE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AS ble etablert [år] og holder til i Innvik.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9 104 601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9 177 131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AAGE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IRAS, Vagstadbygget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6793 Innvik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43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976 582 969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SNORRE AS</a:t>
            </a:r>
          </a:p>
        </p:txBody>
      </p:sp>
    </p:spTree>
  </p:cSld>
  <p:clrMapOvr>
    <a:masterClrMapping xmlns:a="http://schemas.openxmlformats.org/drawingml/2006/main"/>
  </p:clrMapOvr>
</p:sld>
</file>