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5fff10b51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fa8763d47a4358"/>
  </p:sldMasterIdLst>
  <p:sldIdLst>
    <p:sldId xmlns:r="http://schemas.openxmlformats.org/officeDocument/2006/relationships" id="256" r:id="R4f615301919040ff"/>
    <p:sldId xmlns:r="http://schemas.openxmlformats.org/officeDocument/2006/relationships" id="257" r:id="R8e7fe11a6ff24d38"/>
    <p:sldId xmlns:r="http://schemas.openxmlformats.org/officeDocument/2006/relationships" id="258" r:id="Rf77d8d626271404e"/>
    <p:sldId xmlns:r="http://schemas.openxmlformats.org/officeDocument/2006/relationships" id="259" r:id="R56154ea2a91d4279"/>
    <p:sldId xmlns:r="http://schemas.openxmlformats.org/officeDocument/2006/relationships" id="260" r:id="Rd65492b9319b414d"/>
    <p:sldId xmlns:r="http://schemas.openxmlformats.org/officeDocument/2006/relationships" id="261" r:id="Rff3dbaf448604118"/>
    <p:sldId xmlns:r="http://schemas.openxmlformats.org/officeDocument/2006/relationships" id="262" r:id="R0254f348fb51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a8763d47a4358" /><Relationship Type="http://schemas.openxmlformats.org/officeDocument/2006/relationships/slide" Target="/ppt/slides/slide1.xml" Id="R4f615301919040ff" /><Relationship Type="http://schemas.openxmlformats.org/officeDocument/2006/relationships/slide" Target="/ppt/slides/slide2.xml" Id="R8e7fe11a6ff24d38" /><Relationship Type="http://schemas.openxmlformats.org/officeDocument/2006/relationships/slide" Target="/ppt/slides/slide3.xml" Id="Rf77d8d626271404e" /><Relationship Type="http://schemas.openxmlformats.org/officeDocument/2006/relationships/slide" Target="/ppt/slides/slide4.xml" Id="R56154ea2a91d4279" /><Relationship Type="http://schemas.openxmlformats.org/officeDocument/2006/relationships/slide" Target="/ppt/slides/slide5.xml" Id="Rd65492b9319b414d" /><Relationship Type="http://schemas.openxmlformats.org/officeDocument/2006/relationships/slide" Target="/ppt/slides/slide6.xml" Id="Rff3dbaf448604118" /><Relationship Type="http://schemas.openxmlformats.org/officeDocument/2006/relationships/slide" Target="/ppt/slides/slide7.xml" Id="R0254f348fb51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d833c367b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65bd2f54b47de" /><Relationship Type="http://schemas.openxmlformats.org/officeDocument/2006/relationships/theme" Target="/ppt/slideMasters/theme/theme1.xml" Id="R85fd1f0e93b946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f65bd2f54b47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ef93d48a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b3b83c45b46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c39420fa640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269b5a4f34d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fd026942f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850dcc9a640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6cd4ffef4a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SKOGAN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SKOGAN GÅRD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111 789 680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111 805 930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976 584 090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