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3afe1b79f904d2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287f81520b94493"/>
  </p:sldMasterIdLst>
  <p:sldIdLst>
    <p:sldId xmlns:r="http://schemas.openxmlformats.org/officeDocument/2006/relationships" id="256" r:id="Rdc34e7842e4147c7"/>
    <p:sldId xmlns:r="http://schemas.openxmlformats.org/officeDocument/2006/relationships" id="257" r:id="R834bd3ac4796412d"/>
    <p:sldId xmlns:r="http://schemas.openxmlformats.org/officeDocument/2006/relationships" id="258" r:id="Rc8a2029d095649ba"/>
    <p:sldId xmlns:r="http://schemas.openxmlformats.org/officeDocument/2006/relationships" id="259" r:id="R89782d3b2eb0446a"/>
    <p:sldId xmlns:r="http://schemas.openxmlformats.org/officeDocument/2006/relationships" id="260" r:id="Rce0d5d36e9ad4cb4"/>
    <p:sldId xmlns:r="http://schemas.openxmlformats.org/officeDocument/2006/relationships" id="261" r:id="Rafed61f340be4e6c"/>
    <p:sldId xmlns:r="http://schemas.openxmlformats.org/officeDocument/2006/relationships" id="262" r:id="Re445dfcbbba0482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87f81520b94493" /><Relationship Type="http://schemas.openxmlformats.org/officeDocument/2006/relationships/slide" Target="/ppt/slides/slide1.xml" Id="Rdc34e7842e4147c7" /><Relationship Type="http://schemas.openxmlformats.org/officeDocument/2006/relationships/slide" Target="/ppt/slides/slide2.xml" Id="R834bd3ac4796412d" /><Relationship Type="http://schemas.openxmlformats.org/officeDocument/2006/relationships/slide" Target="/ppt/slides/slide3.xml" Id="Rc8a2029d095649ba" /><Relationship Type="http://schemas.openxmlformats.org/officeDocument/2006/relationships/slide" Target="/ppt/slides/slide4.xml" Id="R89782d3b2eb0446a" /><Relationship Type="http://schemas.openxmlformats.org/officeDocument/2006/relationships/slide" Target="/ppt/slides/slide5.xml" Id="Rce0d5d36e9ad4cb4" /><Relationship Type="http://schemas.openxmlformats.org/officeDocument/2006/relationships/slide" Target="/ppt/slides/slide6.xml" Id="Rafed61f340be4e6c" /><Relationship Type="http://schemas.openxmlformats.org/officeDocument/2006/relationships/slide" Target="/ppt/slides/slide7.xml" Id="Re445dfcbbba0482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9765d0721e4cc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a77a5c4ce641ee" /><Relationship Type="http://schemas.openxmlformats.org/officeDocument/2006/relationships/theme" Target="/ppt/slideMasters/theme/theme1.xml" Id="R3f96e2d8d565468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2a77a5c4ce641e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e1e9ef0682423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6a76e4fd60472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9672ff194f47d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0a70f5e67f4c9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d7a9c24889418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f4de632a7f4c2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235e262b7a45b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AGILE KONSULT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AGILE KONSULT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AGILE KONSULT AS ble etablert [år] og holder til i Straume.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AGILE KONSULT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AGILE KONSULT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AGILE KONSULT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1 307 406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498 939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712 911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11 217 770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11 539 572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AGILE KONSULT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ESPEN ÅDLAND  –  31,3 %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P3A INVEST AS  –  31,3 %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TINA LOUISE ÅDLAND  –  31,3 %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YNGVE ÅDLAND  –  3,1 %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 GRETE ÅDLAND  –  3,1 %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AGILE KONSULT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Rognebærvegen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5353 Straume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 32 01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post@agilekonsult.no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976 744 438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AGILE KONSULT AS</a:t>
            </a:r>
          </a:p>
        </p:txBody>
      </p:sp>
    </p:spTree>
  </p:cSld>
  <p:clrMapOvr>
    <a:masterClrMapping xmlns:a="http://schemas.openxmlformats.org/drawingml/2006/main"/>
  </p:clrMapOvr>
</p:sld>
</file>