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67b53956c44d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4795a9080048ea"/>
  </p:sldMasterIdLst>
  <p:sldIdLst>
    <p:sldId xmlns:r="http://schemas.openxmlformats.org/officeDocument/2006/relationships" id="256" r:id="R8ef92a588b7c4e23"/>
    <p:sldId xmlns:r="http://schemas.openxmlformats.org/officeDocument/2006/relationships" id="257" r:id="Re82f87b601084415"/>
    <p:sldId xmlns:r="http://schemas.openxmlformats.org/officeDocument/2006/relationships" id="258" r:id="Re15da40d2673456a"/>
    <p:sldId xmlns:r="http://schemas.openxmlformats.org/officeDocument/2006/relationships" id="259" r:id="R42d6ff8e1c3d455e"/>
    <p:sldId xmlns:r="http://schemas.openxmlformats.org/officeDocument/2006/relationships" id="260" r:id="R8659d1ad8ce0416d"/>
    <p:sldId xmlns:r="http://schemas.openxmlformats.org/officeDocument/2006/relationships" id="261" r:id="R750a06ccb0724c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4795a9080048ea" /><Relationship Type="http://schemas.openxmlformats.org/officeDocument/2006/relationships/slide" Target="/ppt/slides/slide1.xml" Id="R8ef92a588b7c4e23" /><Relationship Type="http://schemas.openxmlformats.org/officeDocument/2006/relationships/slide" Target="/ppt/slides/slide2.xml" Id="Re82f87b601084415" /><Relationship Type="http://schemas.openxmlformats.org/officeDocument/2006/relationships/slide" Target="/ppt/slides/slide3.xml" Id="Re15da40d2673456a" /><Relationship Type="http://schemas.openxmlformats.org/officeDocument/2006/relationships/slide" Target="/ppt/slides/slide4.xml" Id="R42d6ff8e1c3d455e" /><Relationship Type="http://schemas.openxmlformats.org/officeDocument/2006/relationships/slide" Target="/ppt/slides/slide5.xml" Id="R8659d1ad8ce0416d" /><Relationship Type="http://schemas.openxmlformats.org/officeDocument/2006/relationships/slide" Target="/ppt/slides/slide6.xml" Id="R750a06ccb0724c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f0d7d35a2a4e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cd6fb500d4521" /><Relationship Type="http://schemas.openxmlformats.org/officeDocument/2006/relationships/theme" Target="/ppt/slideMasters/theme/theme1.xml" Id="R2a8d0be79b5e44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dcd6fb500d45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9698e16754e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6ad74cec047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c492bd4a546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4b5249da748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f9ea209b447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7831b76c841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JERNBANEETATENS SAMFUNDSBYGNING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JERNBANEETATENS SAMFUNDSBYGNING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JERNBANEETATENS SAMFUNDSBYGNING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JERNBANEETATENS SAMFUNDSBYGNING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JERNBANEETATENS SAMFUNDSBYGNING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JERNBANEETATENS SAMFUNDSBYGNING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Norsk jernbaneforbund, 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976 813 596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JERNBANEETATENS SAMFUNDSBYGNING</a:t>
            </a:r>
          </a:p>
        </p:txBody>
      </p:sp>
    </p:spTree>
  </p:cSld>
  <p:clrMapOvr>
    <a:masterClrMapping xmlns:a="http://schemas.openxmlformats.org/drawingml/2006/main"/>
  </p:clrMapOvr>
</p:sld>
</file>