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ffeebe9ec99410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1d0f2f55fab4ff9"/>
  </p:sldMasterIdLst>
  <p:sldIdLst>
    <p:sldId xmlns:r="http://schemas.openxmlformats.org/officeDocument/2006/relationships" id="256" r:id="R4c13ea4523fb4449"/>
    <p:sldId xmlns:r="http://schemas.openxmlformats.org/officeDocument/2006/relationships" id="257" r:id="R64598bb93c6746c7"/>
    <p:sldId xmlns:r="http://schemas.openxmlformats.org/officeDocument/2006/relationships" id="258" r:id="Ra1d3100cb3a0421a"/>
    <p:sldId xmlns:r="http://schemas.openxmlformats.org/officeDocument/2006/relationships" id="259" r:id="Re6442163597a49cf"/>
    <p:sldId xmlns:r="http://schemas.openxmlformats.org/officeDocument/2006/relationships" id="260" r:id="Read77ecdebb749e0"/>
    <p:sldId xmlns:r="http://schemas.openxmlformats.org/officeDocument/2006/relationships" id="261" r:id="Ree336bdef69149b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1d0f2f55fab4ff9" /><Relationship Type="http://schemas.openxmlformats.org/officeDocument/2006/relationships/slide" Target="/ppt/slides/slide1.xml" Id="R4c13ea4523fb4449" /><Relationship Type="http://schemas.openxmlformats.org/officeDocument/2006/relationships/slide" Target="/ppt/slides/slide2.xml" Id="R64598bb93c6746c7" /><Relationship Type="http://schemas.openxmlformats.org/officeDocument/2006/relationships/slide" Target="/ppt/slides/slide3.xml" Id="Ra1d3100cb3a0421a" /><Relationship Type="http://schemas.openxmlformats.org/officeDocument/2006/relationships/slide" Target="/ppt/slides/slide4.xml" Id="Re6442163597a49cf" /><Relationship Type="http://schemas.openxmlformats.org/officeDocument/2006/relationships/slide" Target="/ppt/slides/slide5.xml" Id="Read77ecdebb749e0" /><Relationship Type="http://schemas.openxmlformats.org/officeDocument/2006/relationships/slide" Target="/ppt/slides/slide6.xml" Id="Ree336bdef69149b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1f2c89fa52f47b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7fb4472b8d4b47" /><Relationship Type="http://schemas.openxmlformats.org/officeDocument/2006/relationships/theme" Target="/ppt/slideMasters/theme/theme1.xml" Id="Rda4665d5e818439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d7fb4472b8d4b4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635d41f56744a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c7d6f36e264e6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4df14efae04fd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c4acec50f1492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f4f949c3174da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bb8fe7a9af482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STIFTELSEN JERNBANEETATENS SAMFUNDSBYGNING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JERNBANEETATENS SAMFUNDSBYGNING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STIFTELSEN JERNBANEETATENS SAMFUNDSBYGNING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JERNBANEETATENS SAMFUNDSBYGNING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JERNBANEETATENS SAMFUNDSBYGNING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JERNBANEETATENS SAMFUNDSBYGNING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205 324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−877 824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2 114 910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18 616 075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18 616 883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JERNBANEETATENS SAMFUNDSBYGNING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Norsk jernbaneforbund, Møllergata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0179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976 813 596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JERNBANEETATENS SAMFUNDSBYGNING</a:t>
            </a:r>
          </a:p>
        </p:txBody>
      </p:sp>
    </p:spTree>
  </p:cSld>
  <p:clrMapOvr>
    <a:masterClrMapping xmlns:a="http://schemas.openxmlformats.org/drawingml/2006/main"/>
  </p:clrMapOvr>
</p:sld>
</file>