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b5b241d84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caeab29544e95"/>
  </p:sldMasterIdLst>
  <p:sldIdLst>
    <p:sldId xmlns:r="http://schemas.openxmlformats.org/officeDocument/2006/relationships" id="256" r:id="R1d826cd176404ecf"/>
    <p:sldId xmlns:r="http://schemas.openxmlformats.org/officeDocument/2006/relationships" id="257" r:id="R580dcd76ba6d4683"/>
    <p:sldId xmlns:r="http://schemas.openxmlformats.org/officeDocument/2006/relationships" id="258" r:id="R2d8a431b32134f46"/>
    <p:sldId xmlns:r="http://schemas.openxmlformats.org/officeDocument/2006/relationships" id="259" r:id="Rf95f7be7e18142df"/>
    <p:sldId xmlns:r="http://schemas.openxmlformats.org/officeDocument/2006/relationships" id="260" r:id="R94589bb417d34a10"/>
    <p:sldId xmlns:r="http://schemas.openxmlformats.org/officeDocument/2006/relationships" id="261" r:id="R4a3c43114fc34656"/>
    <p:sldId xmlns:r="http://schemas.openxmlformats.org/officeDocument/2006/relationships" id="262" r:id="Rfac56268047d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caeab29544e95" /><Relationship Type="http://schemas.openxmlformats.org/officeDocument/2006/relationships/slide" Target="/ppt/slides/slide1.xml" Id="R1d826cd176404ecf" /><Relationship Type="http://schemas.openxmlformats.org/officeDocument/2006/relationships/slide" Target="/ppt/slides/slide2.xml" Id="R580dcd76ba6d4683" /><Relationship Type="http://schemas.openxmlformats.org/officeDocument/2006/relationships/slide" Target="/ppt/slides/slide3.xml" Id="R2d8a431b32134f46" /><Relationship Type="http://schemas.openxmlformats.org/officeDocument/2006/relationships/slide" Target="/ppt/slides/slide4.xml" Id="Rf95f7be7e18142df" /><Relationship Type="http://schemas.openxmlformats.org/officeDocument/2006/relationships/slide" Target="/ppt/slides/slide5.xml" Id="R94589bb417d34a10" /><Relationship Type="http://schemas.openxmlformats.org/officeDocument/2006/relationships/slide" Target="/ppt/slides/slide6.xml" Id="R4a3c43114fc34656" /><Relationship Type="http://schemas.openxmlformats.org/officeDocument/2006/relationships/slide" Target="/ppt/slides/slide7.xml" Id="Rfac56268047d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495da7504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23cc4c481496b" /><Relationship Type="http://schemas.openxmlformats.org/officeDocument/2006/relationships/theme" Target="/ppt/slideMasters/theme/theme1.xml" Id="R76c396ecc78f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23cc4c481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9f0d1d141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37bcc2c84a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86069e8ee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d75e9b10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61c52a721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bb6c11ad848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0671b4ac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−1 141 681 265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9 225 773 682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17 767 917 610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