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71bda8785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9e58b12f34cfa"/>
  </p:sldMasterIdLst>
  <p:sldIdLst>
    <p:sldId xmlns:r="http://schemas.openxmlformats.org/officeDocument/2006/relationships" id="256" r:id="R29a501484ea44faa"/>
    <p:sldId xmlns:r="http://schemas.openxmlformats.org/officeDocument/2006/relationships" id="257" r:id="Rcd4e8b6334e944dc"/>
    <p:sldId xmlns:r="http://schemas.openxmlformats.org/officeDocument/2006/relationships" id="258" r:id="R9d2d6da072fe4aee"/>
    <p:sldId xmlns:r="http://schemas.openxmlformats.org/officeDocument/2006/relationships" id="259" r:id="Ra1a0f58008374b5e"/>
    <p:sldId xmlns:r="http://schemas.openxmlformats.org/officeDocument/2006/relationships" id="260" r:id="Re395fabfa24f4502"/>
    <p:sldId xmlns:r="http://schemas.openxmlformats.org/officeDocument/2006/relationships" id="261" r:id="R9576900d1761438a"/>
    <p:sldId xmlns:r="http://schemas.openxmlformats.org/officeDocument/2006/relationships" id="262" r:id="Rb75e892370c2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e58b12f34cfa" /><Relationship Type="http://schemas.openxmlformats.org/officeDocument/2006/relationships/slide" Target="/ppt/slides/slide1.xml" Id="R29a501484ea44faa" /><Relationship Type="http://schemas.openxmlformats.org/officeDocument/2006/relationships/slide" Target="/ppt/slides/slide2.xml" Id="Rcd4e8b6334e944dc" /><Relationship Type="http://schemas.openxmlformats.org/officeDocument/2006/relationships/slide" Target="/ppt/slides/slide3.xml" Id="R9d2d6da072fe4aee" /><Relationship Type="http://schemas.openxmlformats.org/officeDocument/2006/relationships/slide" Target="/ppt/slides/slide4.xml" Id="Ra1a0f58008374b5e" /><Relationship Type="http://schemas.openxmlformats.org/officeDocument/2006/relationships/slide" Target="/ppt/slides/slide5.xml" Id="Re395fabfa24f4502" /><Relationship Type="http://schemas.openxmlformats.org/officeDocument/2006/relationships/slide" Target="/ppt/slides/slide6.xml" Id="R9576900d1761438a" /><Relationship Type="http://schemas.openxmlformats.org/officeDocument/2006/relationships/slide" Target="/ppt/slides/slide7.xml" Id="Rb75e892370c2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639eca252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bb47f2fe44c8" /><Relationship Type="http://schemas.openxmlformats.org/officeDocument/2006/relationships/theme" Target="/ppt/slideMasters/theme/theme1.xml" Id="R1ad452d3afe1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bbb47f2fe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a201f6895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da2b469d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629720ca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acfcc468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fba3b13c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7c0d2ebd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6203ba40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