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cf08284ea44b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d5f5e4be547ef"/>
  </p:sldMasterIdLst>
  <p:sldIdLst>
    <p:sldId xmlns:r="http://schemas.openxmlformats.org/officeDocument/2006/relationships" id="256" r:id="R3a349ada16944ce3"/>
    <p:sldId xmlns:r="http://schemas.openxmlformats.org/officeDocument/2006/relationships" id="257" r:id="R91e9327771dd461b"/>
    <p:sldId xmlns:r="http://schemas.openxmlformats.org/officeDocument/2006/relationships" id="258" r:id="R935d528e26bd4954"/>
    <p:sldId xmlns:r="http://schemas.openxmlformats.org/officeDocument/2006/relationships" id="259" r:id="R92a722efdcf94c5b"/>
    <p:sldId xmlns:r="http://schemas.openxmlformats.org/officeDocument/2006/relationships" id="260" r:id="R978328770ee54912"/>
    <p:sldId xmlns:r="http://schemas.openxmlformats.org/officeDocument/2006/relationships" id="261" r:id="R10e774d4a0d84e0f"/>
    <p:sldId xmlns:r="http://schemas.openxmlformats.org/officeDocument/2006/relationships" id="262" r:id="R07c5bf7ee57b4a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d5f5e4be547ef" /><Relationship Type="http://schemas.openxmlformats.org/officeDocument/2006/relationships/slide" Target="/ppt/slides/slide1.xml" Id="R3a349ada16944ce3" /><Relationship Type="http://schemas.openxmlformats.org/officeDocument/2006/relationships/slide" Target="/ppt/slides/slide2.xml" Id="R91e9327771dd461b" /><Relationship Type="http://schemas.openxmlformats.org/officeDocument/2006/relationships/slide" Target="/ppt/slides/slide3.xml" Id="R935d528e26bd4954" /><Relationship Type="http://schemas.openxmlformats.org/officeDocument/2006/relationships/slide" Target="/ppt/slides/slide4.xml" Id="R92a722efdcf94c5b" /><Relationship Type="http://schemas.openxmlformats.org/officeDocument/2006/relationships/slide" Target="/ppt/slides/slide5.xml" Id="R978328770ee54912" /><Relationship Type="http://schemas.openxmlformats.org/officeDocument/2006/relationships/slide" Target="/ppt/slides/slide6.xml" Id="R10e774d4a0d84e0f" /><Relationship Type="http://schemas.openxmlformats.org/officeDocument/2006/relationships/slide" Target="/ppt/slides/slide7.xml" Id="R07c5bf7ee57b4a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756e06f83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d99a0ce4f43e2" /><Relationship Type="http://schemas.openxmlformats.org/officeDocument/2006/relationships/theme" Target="/ppt/slideMasters/theme/theme1.xml" Id="R5cfa1299037345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5d99a0ce4f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8c90e4f514c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a88078f1f4b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9e74f76e14c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1fba7b839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d9776ba9b48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5f78c3b5544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6d5aca7fa4a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RYGR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RYGR ØKONOMI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38 903 683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15 139 274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john@tf-regnskap.no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www.tf-regnskap.no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