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27ed93ed564d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530bdcebed465e"/>
  </p:sldMasterIdLst>
  <p:sldIdLst>
    <p:sldId xmlns:r="http://schemas.openxmlformats.org/officeDocument/2006/relationships" id="256" r:id="R25a9cfa06656439c"/>
    <p:sldId xmlns:r="http://schemas.openxmlformats.org/officeDocument/2006/relationships" id="257" r:id="R2dcd817947854a94"/>
    <p:sldId xmlns:r="http://schemas.openxmlformats.org/officeDocument/2006/relationships" id="258" r:id="R31a5fd13b1014902"/>
    <p:sldId xmlns:r="http://schemas.openxmlformats.org/officeDocument/2006/relationships" id="259" r:id="R3fa33bac76f94fcc"/>
    <p:sldId xmlns:r="http://schemas.openxmlformats.org/officeDocument/2006/relationships" id="260" r:id="R0f90fa6c93e74521"/>
    <p:sldId xmlns:r="http://schemas.openxmlformats.org/officeDocument/2006/relationships" id="261" r:id="Ra92ca55700d34f5a"/>
    <p:sldId xmlns:r="http://schemas.openxmlformats.org/officeDocument/2006/relationships" id="262" r:id="Ra8acb327894a48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30bdcebed465e" /><Relationship Type="http://schemas.openxmlformats.org/officeDocument/2006/relationships/slide" Target="/ppt/slides/slide1.xml" Id="R25a9cfa06656439c" /><Relationship Type="http://schemas.openxmlformats.org/officeDocument/2006/relationships/slide" Target="/ppt/slides/slide2.xml" Id="R2dcd817947854a94" /><Relationship Type="http://schemas.openxmlformats.org/officeDocument/2006/relationships/slide" Target="/ppt/slides/slide3.xml" Id="R31a5fd13b1014902" /><Relationship Type="http://schemas.openxmlformats.org/officeDocument/2006/relationships/slide" Target="/ppt/slides/slide4.xml" Id="R3fa33bac76f94fcc" /><Relationship Type="http://schemas.openxmlformats.org/officeDocument/2006/relationships/slide" Target="/ppt/slides/slide5.xml" Id="R0f90fa6c93e74521" /><Relationship Type="http://schemas.openxmlformats.org/officeDocument/2006/relationships/slide" Target="/ppt/slides/slide6.xml" Id="Ra92ca55700d34f5a" /><Relationship Type="http://schemas.openxmlformats.org/officeDocument/2006/relationships/slide" Target="/ppt/slides/slide7.xml" Id="Ra8acb327894a48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8a0cddb144c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5bf5d2b984892" /><Relationship Type="http://schemas.openxmlformats.org/officeDocument/2006/relationships/theme" Target="/ppt/slideMasters/theme/theme1.xml" Id="R6153abb604cf43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c5bf5d2b9848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77460df7f4d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14750b7644d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d04f188bf48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cb5a3e25849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a7c13fcd947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ef068da3f49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b4d2e16164d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RUSTAD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 INVESTMENTS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1 192 331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806 792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490 640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3 366 796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11 792 776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SONIA OG HARMAN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Skaus vei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26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976 912 535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INVESTMENTS AS</a:t>
            </a:r>
          </a:p>
        </p:txBody>
      </p:sp>
    </p:spTree>
  </p:cSld>
  <p:clrMapOvr>
    <a:masterClrMapping xmlns:a="http://schemas.openxmlformats.org/drawingml/2006/main"/>
  </p:clrMapOvr>
</p:sld>
</file>