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46ecaec17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9330da69449b1"/>
  </p:sldMasterIdLst>
  <p:sldIdLst>
    <p:sldId xmlns:r="http://schemas.openxmlformats.org/officeDocument/2006/relationships" id="256" r:id="R4b4e983455514778"/>
    <p:sldId xmlns:r="http://schemas.openxmlformats.org/officeDocument/2006/relationships" id="257" r:id="R2db51f1812eb4428"/>
    <p:sldId xmlns:r="http://schemas.openxmlformats.org/officeDocument/2006/relationships" id="258" r:id="R49e258e72a204b3c"/>
    <p:sldId xmlns:r="http://schemas.openxmlformats.org/officeDocument/2006/relationships" id="259" r:id="Rb70735310b3f4831"/>
    <p:sldId xmlns:r="http://schemas.openxmlformats.org/officeDocument/2006/relationships" id="260" r:id="R51c2811915874c38"/>
    <p:sldId xmlns:r="http://schemas.openxmlformats.org/officeDocument/2006/relationships" id="261" r:id="R3dd2af95707c4e3c"/>
    <p:sldId xmlns:r="http://schemas.openxmlformats.org/officeDocument/2006/relationships" id="262" r:id="Rced946cf33b3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9330da69449b1" /><Relationship Type="http://schemas.openxmlformats.org/officeDocument/2006/relationships/slide" Target="/ppt/slides/slide1.xml" Id="R4b4e983455514778" /><Relationship Type="http://schemas.openxmlformats.org/officeDocument/2006/relationships/slide" Target="/ppt/slides/slide2.xml" Id="R2db51f1812eb4428" /><Relationship Type="http://schemas.openxmlformats.org/officeDocument/2006/relationships/slide" Target="/ppt/slides/slide3.xml" Id="R49e258e72a204b3c" /><Relationship Type="http://schemas.openxmlformats.org/officeDocument/2006/relationships/slide" Target="/ppt/slides/slide4.xml" Id="Rb70735310b3f4831" /><Relationship Type="http://schemas.openxmlformats.org/officeDocument/2006/relationships/slide" Target="/ppt/slides/slide5.xml" Id="R51c2811915874c38" /><Relationship Type="http://schemas.openxmlformats.org/officeDocument/2006/relationships/slide" Target="/ppt/slides/slide6.xml" Id="R3dd2af95707c4e3c" /><Relationship Type="http://schemas.openxmlformats.org/officeDocument/2006/relationships/slide" Target="/ppt/slides/slide7.xml" Id="Rced946cf33b3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cc0b7aa8844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8faa3cb344c90" /><Relationship Type="http://schemas.openxmlformats.org/officeDocument/2006/relationships/theme" Target="/ppt/slideMasters/theme/theme1.xml" Id="R40afeb28919e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8faa3cb344c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b7b0cedf5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e1f89e88748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64ef0b95a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c5db1ca7f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2e6d6fda9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00b96f4e94e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e6d1c64540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LØVLI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6 389 368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31 184 021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31 462 168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LIEN ENDRESTØL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976 933 419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LØVLI AS</a:t>
            </a:r>
          </a:p>
        </p:txBody>
      </p:sp>
    </p:spTree>
  </p:cSld>
  <p:clrMapOvr>
    <a:masterClrMapping xmlns:a="http://schemas.openxmlformats.org/drawingml/2006/main"/>
  </p:clrMapOvr>
</p:sld>
</file>