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a1f6c8b8347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46ef44a3754fd8"/>
  </p:sldMasterIdLst>
  <p:sldIdLst>
    <p:sldId xmlns:r="http://schemas.openxmlformats.org/officeDocument/2006/relationships" id="256" r:id="Rc22152ce74ba4a53"/>
    <p:sldId xmlns:r="http://schemas.openxmlformats.org/officeDocument/2006/relationships" id="257" r:id="Rd7d87aadeb984b57"/>
    <p:sldId xmlns:r="http://schemas.openxmlformats.org/officeDocument/2006/relationships" id="258" r:id="Rcc8d88cdc398442d"/>
    <p:sldId xmlns:r="http://schemas.openxmlformats.org/officeDocument/2006/relationships" id="259" r:id="R64101e9c21f847d9"/>
    <p:sldId xmlns:r="http://schemas.openxmlformats.org/officeDocument/2006/relationships" id="260" r:id="R89adc2ecdc29443d"/>
    <p:sldId xmlns:r="http://schemas.openxmlformats.org/officeDocument/2006/relationships" id="261" r:id="R12c007423a2d4f84"/>
    <p:sldId xmlns:r="http://schemas.openxmlformats.org/officeDocument/2006/relationships" id="262" r:id="Rf5004d8382e44d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46ef44a3754fd8" /><Relationship Type="http://schemas.openxmlformats.org/officeDocument/2006/relationships/slide" Target="/ppt/slides/slide1.xml" Id="Rc22152ce74ba4a53" /><Relationship Type="http://schemas.openxmlformats.org/officeDocument/2006/relationships/slide" Target="/ppt/slides/slide2.xml" Id="Rd7d87aadeb984b57" /><Relationship Type="http://schemas.openxmlformats.org/officeDocument/2006/relationships/slide" Target="/ppt/slides/slide3.xml" Id="Rcc8d88cdc398442d" /><Relationship Type="http://schemas.openxmlformats.org/officeDocument/2006/relationships/slide" Target="/ppt/slides/slide4.xml" Id="R64101e9c21f847d9" /><Relationship Type="http://schemas.openxmlformats.org/officeDocument/2006/relationships/slide" Target="/ppt/slides/slide5.xml" Id="R89adc2ecdc29443d" /><Relationship Type="http://schemas.openxmlformats.org/officeDocument/2006/relationships/slide" Target="/ppt/slides/slide6.xml" Id="R12c007423a2d4f84" /><Relationship Type="http://schemas.openxmlformats.org/officeDocument/2006/relationships/slide" Target="/ppt/slides/slide7.xml" Id="Rf5004d8382e44d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c2cde28f7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6e3b2bf884c83" /><Relationship Type="http://schemas.openxmlformats.org/officeDocument/2006/relationships/theme" Target="/ppt/slideMasters/theme/theme1.xml" Id="Rdef3dca672ef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6e3b2bf88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60b1c4f9f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193bfe27847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94cccfc17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cd40a4f5c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cb7825f76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ca3c7410c42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f0bb07708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STENSETH 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STENSETH MAT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6 885 126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7 043 642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LUDVIGSEN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Frode Ludvigsen, Sommerfrydveien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976 947 894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STENSETH MAT AS</a:t>
            </a:r>
          </a:p>
        </p:txBody>
      </p:sp>
    </p:spTree>
  </p:cSld>
  <p:clrMapOvr>
    <a:masterClrMapping xmlns:a="http://schemas.openxmlformats.org/drawingml/2006/main"/>
  </p:clrMapOvr>
</p:sld>
</file>