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c37437a2ad43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0a3433dc5a48f9"/>
  </p:sldMasterIdLst>
  <p:sldIdLst>
    <p:sldId xmlns:r="http://schemas.openxmlformats.org/officeDocument/2006/relationships" id="256" r:id="R276375bbccbd4921"/>
    <p:sldId xmlns:r="http://schemas.openxmlformats.org/officeDocument/2006/relationships" id="257" r:id="R899b828ef3354131"/>
    <p:sldId xmlns:r="http://schemas.openxmlformats.org/officeDocument/2006/relationships" id="258" r:id="R8099acd7e12d469d"/>
    <p:sldId xmlns:r="http://schemas.openxmlformats.org/officeDocument/2006/relationships" id="259" r:id="R931bdf869e454a71"/>
    <p:sldId xmlns:r="http://schemas.openxmlformats.org/officeDocument/2006/relationships" id="260" r:id="Rf5ba754fcb954fad"/>
    <p:sldId xmlns:r="http://schemas.openxmlformats.org/officeDocument/2006/relationships" id="261" r:id="R08fed2e6bd144e17"/>
    <p:sldId xmlns:r="http://schemas.openxmlformats.org/officeDocument/2006/relationships" id="262" r:id="R7a3626fdfe5746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a3433dc5a48f9" /><Relationship Type="http://schemas.openxmlformats.org/officeDocument/2006/relationships/slide" Target="/ppt/slides/slide1.xml" Id="R276375bbccbd4921" /><Relationship Type="http://schemas.openxmlformats.org/officeDocument/2006/relationships/slide" Target="/ppt/slides/slide2.xml" Id="R899b828ef3354131" /><Relationship Type="http://schemas.openxmlformats.org/officeDocument/2006/relationships/slide" Target="/ppt/slides/slide3.xml" Id="R8099acd7e12d469d" /><Relationship Type="http://schemas.openxmlformats.org/officeDocument/2006/relationships/slide" Target="/ppt/slides/slide4.xml" Id="R931bdf869e454a71" /><Relationship Type="http://schemas.openxmlformats.org/officeDocument/2006/relationships/slide" Target="/ppt/slides/slide5.xml" Id="Rf5ba754fcb954fad" /><Relationship Type="http://schemas.openxmlformats.org/officeDocument/2006/relationships/slide" Target="/ppt/slides/slide6.xml" Id="R08fed2e6bd144e17" /><Relationship Type="http://schemas.openxmlformats.org/officeDocument/2006/relationships/slide" Target="/ppt/slides/slide7.xml" Id="R7a3626fdfe5746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fe4cd08844f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6e8bf21804aa4" /><Relationship Type="http://schemas.openxmlformats.org/officeDocument/2006/relationships/theme" Target="/ppt/slideMasters/theme/theme1.xml" Id="Rf5bbfb4da36946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e6e8bf21804a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fa135465047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682a214ff46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24e9ea34445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36f7204f844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2ec131f1848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ea0b412a242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f31ca98f64e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FLØTRE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FLØTRE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FLØTRE HOLDING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FLØTRE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FLØTRE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FLØTRE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981 810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906 469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4 335 608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15 172 181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FLØTRE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FLØTRE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FLØTRE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SIGNE FLØTRE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FLØTRE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Heimdalsveien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1464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976 948 459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FLØTRE HOLDING AS</a:t>
            </a:r>
          </a:p>
        </p:txBody>
      </p:sp>
    </p:spTree>
  </p:cSld>
  <p:clrMapOvr>
    <a:masterClrMapping xmlns:a="http://schemas.openxmlformats.org/drawingml/2006/main"/>
  </p:clrMapOvr>
</p:sld>
</file>