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bb2fe45f8145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25dea0082b45e9"/>
  </p:sldMasterIdLst>
  <p:sldIdLst>
    <p:sldId xmlns:r="http://schemas.openxmlformats.org/officeDocument/2006/relationships" id="256" r:id="R8394a9e7bf204e96"/>
    <p:sldId xmlns:r="http://schemas.openxmlformats.org/officeDocument/2006/relationships" id="257" r:id="Rffbb12d9ed704d32"/>
    <p:sldId xmlns:r="http://schemas.openxmlformats.org/officeDocument/2006/relationships" id="258" r:id="R5e0f874076244c27"/>
    <p:sldId xmlns:r="http://schemas.openxmlformats.org/officeDocument/2006/relationships" id="259" r:id="R09431d5d8137405d"/>
    <p:sldId xmlns:r="http://schemas.openxmlformats.org/officeDocument/2006/relationships" id="260" r:id="Rc17c66042cd5487d"/>
    <p:sldId xmlns:r="http://schemas.openxmlformats.org/officeDocument/2006/relationships" id="261" r:id="R2e2325e9ee554e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5dea0082b45e9" /><Relationship Type="http://schemas.openxmlformats.org/officeDocument/2006/relationships/slide" Target="/ppt/slides/slide1.xml" Id="R8394a9e7bf204e96" /><Relationship Type="http://schemas.openxmlformats.org/officeDocument/2006/relationships/slide" Target="/ppt/slides/slide2.xml" Id="Rffbb12d9ed704d32" /><Relationship Type="http://schemas.openxmlformats.org/officeDocument/2006/relationships/slide" Target="/ppt/slides/slide3.xml" Id="R5e0f874076244c27" /><Relationship Type="http://schemas.openxmlformats.org/officeDocument/2006/relationships/slide" Target="/ppt/slides/slide4.xml" Id="R09431d5d8137405d" /><Relationship Type="http://schemas.openxmlformats.org/officeDocument/2006/relationships/slide" Target="/ppt/slides/slide5.xml" Id="Rc17c66042cd5487d" /><Relationship Type="http://schemas.openxmlformats.org/officeDocument/2006/relationships/slide" Target="/ppt/slides/slide6.xml" Id="R2e2325e9ee554e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b642d7b6a41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6a96ddc574e7d" /><Relationship Type="http://schemas.openxmlformats.org/officeDocument/2006/relationships/theme" Target="/ppt/slideMasters/theme/theme1.xml" Id="R409159a6ae3a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a6a96ddc574e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f178d6c534d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a4d51104544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0bed541854a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4dba5831243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18a2318d642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5b5457b614f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NILSEN HANDLERI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9770 Mehamn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