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71bf178689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fbf2265843423a"/>
  </p:sldMasterIdLst>
  <p:sldIdLst>
    <p:sldId xmlns:r="http://schemas.openxmlformats.org/officeDocument/2006/relationships" id="256" r:id="Rfb8a2f25f36845c0"/>
    <p:sldId xmlns:r="http://schemas.openxmlformats.org/officeDocument/2006/relationships" id="257" r:id="R0e400f1009604c2c"/>
    <p:sldId xmlns:r="http://schemas.openxmlformats.org/officeDocument/2006/relationships" id="258" r:id="Rbdb9787925a542fe"/>
    <p:sldId xmlns:r="http://schemas.openxmlformats.org/officeDocument/2006/relationships" id="259" r:id="Re6f2de4a0e24424f"/>
    <p:sldId xmlns:r="http://schemas.openxmlformats.org/officeDocument/2006/relationships" id="260" r:id="R45efb5f9e8fe4ce0"/>
    <p:sldId xmlns:r="http://schemas.openxmlformats.org/officeDocument/2006/relationships" id="261" r:id="Rb8a1393ea24f4c0a"/>
    <p:sldId xmlns:r="http://schemas.openxmlformats.org/officeDocument/2006/relationships" id="262" r:id="R115868ef652a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bf2265843423a" /><Relationship Type="http://schemas.openxmlformats.org/officeDocument/2006/relationships/slide" Target="/ppt/slides/slide1.xml" Id="Rfb8a2f25f36845c0" /><Relationship Type="http://schemas.openxmlformats.org/officeDocument/2006/relationships/slide" Target="/ppt/slides/slide2.xml" Id="R0e400f1009604c2c" /><Relationship Type="http://schemas.openxmlformats.org/officeDocument/2006/relationships/slide" Target="/ppt/slides/slide3.xml" Id="Rbdb9787925a542fe" /><Relationship Type="http://schemas.openxmlformats.org/officeDocument/2006/relationships/slide" Target="/ppt/slides/slide4.xml" Id="Re6f2de4a0e24424f" /><Relationship Type="http://schemas.openxmlformats.org/officeDocument/2006/relationships/slide" Target="/ppt/slides/slide5.xml" Id="R45efb5f9e8fe4ce0" /><Relationship Type="http://schemas.openxmlformats.org/officeDocument/2006/relationships/slide" Target="/ppt/slides/slide6.xml" Id="Rb8a1393ea24f4c0a" /><Relationship Type="http://schemas.openxmlformats.org/officeDocument/2006/relationships/slide" Target="/ppt/slides/slide7.xml" Id="R115868ef652a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882c09bdd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2c5da99e14ff4" /><Relationship Type="http://schemas.openxmlformats.org/officeDocument/2006/relationships/theme" Target="/ppt/slideMasters/theme/theme1.xml" Id="Rc4c6d67218db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2c5da99e14f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0be5dabd3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ae3f2cdc8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8423211ae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1a9a2cf6c46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98939a1cc40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7a53f388e4a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3ba3022f3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9 446 822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7 045 231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