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44bed1836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ebce66f2348ff"/>
  </p:sldMasterIdLst>
  <p:sldIdLst>
    <p:sldId xmlns:r="http://schemas.openxmlformats.org/officeDocument/2006/relationships" id="256" r:id="Rb37c5c3a53c644fe"/>
    <p:sldId xmlns:r="http://schemas.openxmlformats.org/officeDocument/2006/relationships" id="257" r:id="R8ce72afe4ec34ed9"/>
    <p:sldId xmlns:r="http://schemas.openxmlformats.org/officeDocument/2006/relationships" id="258" r:id="R7204a85093f84f42"/>
    <p:sldId xmlns:r="http://schemas.openxmlformats.org/officeDocument/2006/relationships" id="259" r:id="Rf3ee92ea51ae41e8"/>
    <p:sldId xmlns:r="http://schemas.openxmlformats.org/officeDocument/2006/relationships" id="260" r:id="Rdc829977d65d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ebce66f2348ff" /><Relationship Type="http://schemas.openxmlformats.org/officeDocument/2006/relationships/slide" Target="/ppt/slides/slide1.xml" Id="Rb37c5c3a53c644fe" /><Relationship Type="http://schemas.openxmlformats.org/officeDocument/2006/relationships/slide" Target="/ppt/slides/slide2.xml" Id="R8ce72afe4ec34ed9" /><Relationship Type="http://schemas.openxmlformats.org/officeDocument/2006/relationships/slide" Target="/ppt/slides/slide3.xml" Id="R7204a85093f84f42" /><Relationship Type="http://schemas.openxmlformats.org/officeDocument/2006/relationships/slide" Target="/ppt/slides/slide4.xml" Id="Rf3ee92ea51ae41e8" /><Relationship Type="http://schemas.openxmlformats.org/officeDocument/2006/relationships/slide" Target="/ppt/slides/slide5.xml" Id="Rdc829977d65d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2b02a2e0b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3455dc33a4490" /><Relationship Type="http://schemas.openxmlformats.org/officeDocument/2006/relationships/theme" Target="/ppt/slideMasters/theme/theme1.xml" Id="R5c63d65c2072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3455dc33a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2c419ad3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476797c96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ee3d80e2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fc5bb52b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9f0512e6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SOKN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Risilveien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88 46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post.vestby@kirken.no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976 986 091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