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3dcdfba77740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f5bc4ede5a4d90"/>
  </p:sldMasterIdLst>
  <p:sldIdLst>
    <p:sldId xmlns:r="http://schemas.openxmlformats.org/officeDocument/2006/relationships" id="256" r:id="R294e0f225a5049b2"/>
    <p:sldId xmlns:r="http://schemas.openxmlformats.org/officeDocument/2006/relationships" id="257" r:id="Rcd9184fd46b54702"/>
    <p:sldId xmlns:r="http://schemas.openxmlformats.org/officeDocument/2006/relationships" id="258" r:id="R04ff104f07884b89"/>
    <p:sldId xmlns:r="http://schemas.openxmlformats.org/officeDocument/2006/relationships" id="259" r:id="Rf5995180a5f84ead"/>
    <p:sldId xmlns:r="http://schemas.openxmlformats.org/officeDocument/2006/relationships" id="260" r:id="R5945771198da4c8d"/>
    <p:sldId xmlns:r="http://schemas.openxmlformats.org/officeDocument/2006/relationships" id="261" r:id="Rf1a9a14d4af346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f5bc4ede5a4d90" /><Relationship Type="http://schemas.openxmlformats.org/officeDocument/2006/relationships/slide" Target="/ppt/slides/slide1.xml" Id="R294e0f225a5049b2" /><Relationship Type="http://schemas.openxmlformats.org/officeDocument/2006/relationships/slide" Target="/ppt/slides/slide2.xml" Id="Rcd9184fd46b54702" /><Relationship Type="http://schemas.openxmlformats.org/officeDocument/2006/relationships/slide" Target="/ppt/slides/slide3.xml" Id="R04ff104f07884b89" /><Relationship Type="http://schemas.openxmlformats.org/officeDocument/2006/relationships/slide" Target="/ppt/slides/slide4.xml" Id="Rf5995180a5f84ead" /><Relationship Type="http://schemas.openxmlformats.org/officeDocument/2006/relationships/slide" Target="/ppt/slides/slide5.xml" Id="R5945771198da4c8d" /><Relationship Type="http://schemas.openxmlformats.org/officeDocument/2006/relationships/slide" Target="/ppt/slides/slide6.xml" Id="Rf1a9a14d4af346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28f4d00af40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84c2650bb4b56" /><Relationship Type="http://schemas.openxmlformats.org/officeDocument/2006/relationships/theme" Target="/ppt/slideMasters/theme/theme1.xml" Id="Rc54348e2c6fe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184c2650bb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7e683bbd046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a96a9d46a4d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37e7b7932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09a5d460348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ece6dbc72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a07b30b8f4b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98 00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