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e4110dbd8144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60d9d245af4b53"/>
  </p:sldMasterIdLst>
  <p:sldIdLst>
    <p:sldId xmlns:r="http://schemas.openxmlformats.org/officeDocument/2006/relationships" id="256" r:id="R8c2b4dd4c8aa4805"/>
    <p:sldId xmlns:r="http://schemas.openxmlformats.org/officeDocument/2006/relationships" id="257" r:id="Rb276ed53f8be4087"/>
    <p:sldId xmlns:r="http://schemas.openxmlformats.org/officeDocument/2006/relationships" id="258" r:id="R7aa45a96949e4ccf"/>
    <p:sldId xmlns:r="http://schemas.openxmlformats.org/officeDocument/2006/relationships" id="259" r:id="R6cafe9977e6545e5"/>
    <p:sldId xmlns:r="http://schemas.openxmlformats.org/officeDocument/2006/relationships" id="260" r:id="R80b182d88b5b42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60d9d245af4b53" /><Relationship Type="http://schemas.openxmlformats.org/officeDocument/2006/relationships/slide" Target="/ppt/slides/slide1.xml" Id="R8c2b4dd4c8aa4805" /><Relationship Type="http://schemas.openxmlformats.org/officeDocument/2006/relationships/slide" Target="/ppt/slides/slide2.xml" Id="Rb276ed53f8be4087" /><Relationship Type="http://schemas.openxmlformats.org/officeDocument/2006/relationships/slide" Target="/ppt/slides/slide3.xml" Id="R7aa45a96949e4ccf" /><Relationship Type="http://schemas.openxmlformats.org/officeDocument/2006/relationships/slide" Target="/ppt/slides/slide4.xml" Id="R6cafe9977e6545e5" /><Relationship Type="http://schemas.openxmlformats.org/officeDocument/2006/relationships/slide" Target="/ppt/slides/slide5.xml" Id="R80b182d88b5b42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71771d4aa2432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aad6cd3579480d" /><Relationship Type="http://schemas.openxmlformats.org/officeDocument/2006/relationships/theme" Target="/ppt/slideMasters/theme/theme1.xml" Id="R3ae8fcc8852146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aad6cd357948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d3f3d32d2341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18abdae89c4f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3a1e8b943b4b8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cfbe1417414ea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0448ff468d4c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VESTBY KIRKELIGE FELLESRÅD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VESTBY KIRKELIGE FELLESRÅD ble etablert [år] og holder til i Vestby.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Risilveien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1542 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98 00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post.vestby@kirken.no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www.kirken.no/vestby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976 986 121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