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b58bd7116a4d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bb03752cdb48b3"/>
  </p:sldMasterIdLst>
  <p:sldIdLst>
    <p:sldId xmlns:r="http://schemas.openxmlformats.org/officeDocument/2006/relationships" id="256" r:id="R3014906fc1da4d89"/>
    <p:sldId xmlns:r="http://schemas.openxmlformats.org/officeDocument/2006/relationships" id="257" r:id="R774719c392194fe8"/>
    <p:sldId xmlns:r="http://schemas.openxmlformats.org/officeDocument/2006/relationships" id="258" r:id="R576338ceda174829"/>
    <p:sldId xmlns:r="http://schemas.openxmlformats.org/officeDocument/2006/relationships" id="259" r:id="R184ab370b94b4bff"/>
    <p:sldId xmlns:r="http://schemas.openxmlformats.org/officeDocument/2006/relationships" id="260" r:id="R1a68fff8932543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bb03752cdb48b3" /><Relationship Type="http://schemas.openxmlformats.org/officeDocument/2006/relationships/slide" Target="/ppt/slides/slide1.xml" Id="R3014906fc1da4d89" /><Relationship Type="http://schemas.openxmlformats.org/officeDocument/2006/relationships/slide" Target="/ppt/slides/slide2.xml" Id="R774719c392194fe8" /><Relationship Type="http://schemas.openxmlformats.org/officeDocument/2006/relationships/slide" Target="/ppt/slides/slide3.xml" Id="R576338ceda174829" /><Relationship Type="http://schemas.openxmlformats.org/officeDocument/2006/relationships/slide" Target="/ppt/slides/slide4.xml" Id="R184ab370b94b4bff" /><Relationship Type="http://schemas.openxmlformats.org/officeDocument/2006/relationships/slide" Target="/ppt/slides/slide5.xml" Id="R1a68fff8932543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9acec91dc942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800fdc572d42ad" /><Relationship Type="http://schemas.openxmlformats.org/officeDocument/2006/relationships/theme" Target="/ppt/slideMasters/theme/theme1.xml" Id="R47a944e0976743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800fdc572d42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d1eeeb81ac47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64b42a7f9e45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c49bff2b445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92d41e0d048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b153a619b74f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KIRKELIG FELLESRÅD I BÆRUM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BÆRUM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KIRKELIG FELLESRÅD I BÆRUM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BÆRUM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BÆRUM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BÆRUM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Rådmann Halmrasts vei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1337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50 05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kari@baerum.kirken.no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www.baerum.kirken.no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976 986 423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BÆRUM</a:t>
            </a:r>
          </a:p>
        </p:txBody>
      </p:sp>
    </p:spTree>
  </p:cSld>
  <p:clrMapOvr>
    <a:masterClrMapping xmlns:a="http://schemas.openxmlformats.org/drawingml/2006/main"/>
  </p:clrMapOvr>
</p:sld>
</file>