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f74024909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e95cc9c4f4477"/>
  </p:sldMasterIdLst>
  <p:sldIdLst>
    <p:sldId xmlns:r="http://schemas.openxmlformats.org/officeDocument/2006/relationships" id="256" r:id="Reddd7113962f4cfd"/>
    <p:sldId xmlns:r="http://schemas.openxmlformats.org/officeDocument/2006/relationships" id="257" r:id="Rb2a8e89f09304866"/>
    <p:sldId xmlns:r="http://schemas.openxmlformats.org/officeDocument/2006/relationships" id="258" r:id="R4830dcb5a248467c"/>
    <p:sldId xmlns:r="http://schemas.openxmlformats.org/officeDocument/2006/relationships" id="259" r:id="Raf53ed4a49234240"/>
    <p:sldId xmlns:r="http://schemas.openxmlformats.org/officeDocument/2006/relationships" id="260" r:id="R5f61625ff85f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e95cc9c4f4477" /><Relationship Type="http://schemas.openxmlformats.org/officeDocument/2006/relationships/slide" Target="/ppt/slides/slide1.xml" Id="Reddd7113962f4cfd" /><Relationship Type="http://schemas.openxmlformats.org/officeDocument/2006/relationships/slide" Target="/ppt/slides/slide2.xml" Id="Rb2a8e89f09304866" /><Relationship Type="http://schemas.openxmlformats.org/officeDocument/2006/relationships/slide" Target="/ppt/slides/slide3.xml" Id="R4830dcb5a248467c" /><Relationship Type="http://schemas.openxmlformats.org/officeDocument/2006/relationships/slide" Target="/ppt/slides/slide4.xml" Id="Raf53ed4a49234240" /><Relationship Type="http://schemas.openxmlformats.org/officeDocument/2006/relationships/slide" Target="/ppt/slides/slide5.xml" Id="R5f61625ff85f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87168f282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63613d2664718" /><Relationship Type="http://schemas.openxmlformats.org/officeDocument/2006/relationships/theme" Target="/ppt/slideMasters/theme/theme1.xml" Id="R1b826a22eee2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63613d266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d3d718d5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c2a85107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c92a3e56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871864fd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e6d602c4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