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265894e7fc4d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f7f864c7384e8a"/>
  </p:sldMasterIdLst>
  <p:sldIdLst>
    <p:sldId xmlns:r="http://schemas.openxmlformats.org/officeDocument/2006/relationships" id="256" r:id="Rd75d98cf41e34248"/>
    <p:sldId xmlns:r="http://schemas.openxmlformats.org/officeDocument/2006/relationships" id="257" r:id="Rb1f0a0726674402c"/>
    <p:sldId xmlns:r="http://schemas.openxmlformats.org/officeDocument/2006/relationships" id="258" r:id="Rcf081704ffa6431c"/>
    <p:sldId xmlns:r="http://schemas.openxmlformats.org/officeDocument/2006/relationships" id="259" r:id="Rb3d077feee4149c8"/>
    <p:sldId xmlns:r="http://schemas.openxmlformats.org/officeDocument/2006/relationships" id="260" r:id="R20886618f0474e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f7f864c7384e8a" /><Relationship Type="http://schemas.openxmlformats.org/officeDocument/2006/relationships/slide" Target="/ppt/slides/slide1.xml" Id="Rd75d98cf41e34248" /><Relationship Type="http://schemas.openxmlformats.org/officeDocument/2006/relationships/slide" Target="/ppt/slides/slide2.xml" Id="Rb1f0a0726674402c" /><Relationship Type="http://schemas.openxmlformats.org/officeDocument/2006/relationships/slide" Target="/ppt/slides/slide3.xml" Id="Rcf081704ffa6431c" /><Relationship Type="http://schemas.openxmlformats.org/officeDocument/2006/relationships/slide" Target="/ppt/slides/slide4.xml" Id="Rb3d077feee4149c8" /><Relationship Type="http://schemas.openxmlformats.org/officeDocument/2006/relationships/slide" Target="/ppt/slides/slide5.xml" Id="R20886618f0474e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863f980f6e4d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8b3efc9374910" /><Relationship Type="http://schemas.openxmlformats.org/officeDocument/2006/relationships/theme" Target="/ppt/slideMasters/theme/theme1.xml" Id="Raffc6544919541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a8b3efc93749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ea0ccb42749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91e51f0d345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64144214c41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f739fa3dc4f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7f7e341064c7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FURNES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FURNES SOKN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Sjurstuvegen 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2383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33 07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post.ringsaker@kirken.no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www.kirken-ringsaker.no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976 987 659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