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da419abbc74d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923280f49043a2"/>
  </p:sldMasterIdLst>
  <p:sldIdLst>
    <p:sldId xmlns:r="http://schemas.openxmlformats.org/officeDocument/2006/relationships" id="256" r:id="R32e209df0e7a4b10"/>
    <p:sldId xmlns:r="http://schemas.openxmlformats.org/officeDocument/2006/relationships" id="257" r:id="R484cf1bfad974d0f"/>
    <p:sldId xmlns:r="http://schemas.openxmlformats.org/officeDocument/2006/relationships" id="258" r:id="Ra9c1188360414da0"/>
    <p:sldId xmlns:r="http://schemas.openxmlformats.org/officeDocument/2006/relationships" id="259" r:id="Rf8298f3bad7c42c1"/>
    <p:sldId xmlns:r="http://schemas.openxmlformats.org/officeDocument/2006/relationships" id="260" r:id="Rf1ec39c1cffc46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923280f49043a2" /><Relationship Type="http://schemas.openxmlformats.org/officeDocument/2006/relationships/slide" Target="/ppt/slides/slide1.xml" Id="R32e209df0e7a4b10" /><Relationship Type="http://schemas.openxmlformats.org/officeDocument/2006/relationships/slide" Target="/ppt/slides/slide2.xml" Id="R484cf1bfad974d0f" /><Relationship Type="http://schemas.openxmlformats.org/officeDocument/2006/relationships/slide" Target="/ppt/slides/slide3.xml" Id="Ra9c1188360414da0" /><Relationship Type="http://schemas.openxmlformats.org/officeDocument/2006/relationships/slide" Target="/ppt/slides/slide4.xml" Id="Rf8298f3bad7c42c1" /><Relationship Type="http://schemas.openxmlformats.org/officeDocument/2006/relationships/slide" Target="/ppt/slides/slide5.xml" Id="Rf1ec39c1cffc46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1b911271c741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d58d237b9e4866" /><Relationship Type="http://schemas.openxmlformats.org/officeDocument/2006/relationships/theme" Target="/ppt/slideMasters/theme/theme1.xml" Id="R592ae70764bc40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d58d237b9e48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a6a90ba02644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4330f5d923494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edc999cea4f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c4e4d8ce5347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32b6e3dd740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RINGSAKER KIRKELIGE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RINGSAKER KIRKELIGE FELLESRÅD ble etablert [år] og holder til i Moelv.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KIRKELIGE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98B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2390 Moelv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62330770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post.ringsaker@kirken.no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www.kirken-ringsaker.no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976 987 772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RINGSAKER KIRKELIGE FELLESRÅD</a:t>
            </a:r>
          </a:p>
        </p:txBody>
      </p:sp>
    </p:spTree>
  </p:cSld>
  <p:clrMapOvr>
    <a:masterClrMapping xmlns:a="http://schemas.openxmlformats.org/drawingml/2006/main"/>
  </p:clrMapOvr>
</p:sld>
</file>