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329e685ecd48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12d880705e430f"/>
  </p:sldMasterIdLst>
  <p:sldIdLst>
    <p:sldId xmlns:r="http://schemas.openxmlformats.org/officeDocument/2006/relationships" id="256" r:id="R1007b6ca525e45d5"/>
    <p:sldId xmlns:r="http://schemas.openxmlformats.org/officeDocument/2006/relationships" id="257" r:id="R2b51d832e8984872"/>
    <p:sldId xmlns:r="http://schemas.openxmlformats.org/officeDocument/2006/relationships" id="258" r:id="Rcbdc73a43e2a4e6f"/>
    <p:sldId xmlns:r="http://schemas.openxmlformats.org/officeDocument/2006/relationships" id="259" r:id="R5655ad4c89ce43c5"/>
    <p:sldId xmlns:r="http://schemas.openxmlformats.org/officeDocument/2006/relationships" id="260" r:id="R6390ead7841649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12d880705e430f" /><Relationship Type="http://schemas.openxmlformats.org/officeDocument/2006/relationships/slide" Target="/ppt/slides/slide1.xml" Id="R1007b6ca525e45d5" /><Relationship Type="http://schemas.openxmlformats.org/officeDocument/2006/relationships/slide" Target="/ppt/slides/slide2.xml" Id="R2b51d832e8984872" /><Relationship Type="http://schemas.openxmlformats.org/officeDocument/2006/relationships/slide" Target="/ppt/slides/slide3.xml" Id="Rcbdc73a43e2a4e6f" /><Relationship Type="http://schemas.openxmlformats.org/officeDocument/2006/relationships/slide" Target="/ppt/slides/slide4.xml" Id="R5655ad4c89ce43c5" /><Relationship Type="http://schemas.openxmlformats.org/officeDocument/2006/relationships/slide" Target="/ppt/slides/slide5.xml" Id="R6390ead7841649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1105c9e3de4e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4dfa10c684bdb" /><Relationship Type="http://schemas.openxmlformats.org/officeDocument/2006/relationships/theme" Target="/ppt/slideMasters/theme/theme1.xml" Id="Rd70a52d8678a4a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64dfa10c684b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8384632754e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bfd0ec30e48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6bb8807bd40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7cca27fb34e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b1871755f141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GEILO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GEILO SOKN ble etablert [år] og holder til i Geilo.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Skurdalsvegen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3580 Geilo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09 69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kirken@hol.kommune.no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hol.kirken.no/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976 990 072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SOKN</a:t>
            </a:r>
          </a:p>
        </p:txBody>
      </p:sp>
    </p:spTree>
  </p:cSld>
  <p:clrMapOvr>
    <a:masterClrMapping xmlns:a="http://schemas.openxmlformats.org/drawingml/2006/main"/>
  </p:clrMapOvr>
</p:sld>
</file>