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94c995a97b4a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0d8a03b6a2408d"/>
  </p:sldMasterIdLst>
  <p:sldIdLst>
    <p:sldId xmlns:r="http://schemas.openxmlformats.org/officeDocument/2006/relationships" id="256" r:id="R4b0900f1552549f8"/>
    <p:sldId xmlns:r="http://schemas.openxmlformats.org/officeDocument/2006/relationships" id="257" r:id="R8292ab80b2ca48da"/>
    <p:sldId xmlns:r="http://schemas.openxmlformats.org/officeDocument/2006/relationships" id="258" r:id="R228ebf5f9df949b7"/>
    <p:sldId xmlns:r="http://schemas.openxmlformats.org/officeDocument/2006/relationships" id="259" r:id="R88e3ae579c864167"/>
    <p:sldId xmlns:r="http://schemas.openxmlformats.org/officeDocument/2006/relationships" id="260" r:id="R9724de8fc86c4e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d8a03b6a2408d" /><Relationship Type="http://schemas.openxmlformats.org/officeDocument/2006/relationships/slide" Target="/ppt/slides/slide1.xml" Id="R4b0900f1552549f8" /><Relationship Type="http://schemas.openxmlformats.org/officeDocument/2006/relationships/slide" Target="/ppt/slides/slide2.xml" Id="R8292ab80b2ca48da" /><Relationship Type="http://schemas.openxmlformats.org/officeDocument/2006/relationships/slide" Target="/ppt/slides/slide3.xml" Id="R228ebf5f9df949b7" /><Relationship Type="http://schemas.openxmlformats.org/officeDocument/2006/relationships/slide" Target="/ppt/slides/slide4.xml" Id="R88e3ae579c864167" /><Relationship Type="http://schemas.openxmlformats.org/officeDocument/2006/relationships/slide" Target="/ppt/slides/slide5.xml" Id="R9724de8fc86c4e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33fee547444f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5e59620174cf5" /><Relationship Type="http://schemas.openxmlformats.org/officeDocument/2006/relationships/theme" Target="/ppt/slideMasters/theme/theme1.xml" Id="R29410eb3bc074d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fd5e59620174c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bdff41a06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fc8be1e38b4ce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e79df3ade144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e9a6a2eecb41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027a43cf9e4c7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 KIRKELIGE FELLESRÅD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Skurdalsvegen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976 990 080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 KIRKELIGE FELLESRÅD</a:t>
            </a:r>
          </a:p>
        </p:txBody>
      </p:sp>
    </p:spTree>
  </p:cSld>
  <p:clrMapOvr>
    <a:masterClrMapping xmlns:a="http://schemas.openxmlformats.org/drawingml/2006/main"/>
  </p:clrMapOvr>
</p:sld>
</file>