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28c6ed12c8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fa6daf51ed43ce"/>
  </p:sldMasterIdLst>
  <p:sldIdLst>
    <p:sldId xmlns:r="http://schemas.openxmlformats.org/officeDocument/2006/relationships" id="256" r:id="Rf1f05977fb6b4ab2"/>
    <p:sldId xmlns:r="http://schemas.openxmlformats.org/officeDocument/2006/relationships" id="257" r:id="Re1035dc1edb74fff"/>
    <p:sldId xmlns:r="http://schemas.openxmlformats.org/officeDocument/2006/relationships" id="258" r:id="Rfe92a3d8744249cf"/>
    <p:sldId xmlns:r="http://schemas.openxmlformats.org/officeDocument/2006/relationships" id="259" r:id="R1e966d139c764d3b"/>
    <p:sldId xmlns:r="http://schemas.openxmlformats.org/officeDocument/2006/relationships" id="260" r:id="Re604f5f93086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fa6daf51ed43ce" /><Relationship Type="http://schemas.openxmlformats.org/officeDocument/2006/relationships/slide" Target="/ppt/slides/slide1.xml" Id="Rf1f05977fb6b4ab2" /><Relationship Type="http://schemas.openxmlformats.org/officeDocument/2006/relationships/slide" Target="/ppt/slides/slide2.xml" Id="Re1035dc1edb74fff" /><Relationship Type="http://schemas.openxmlformats.org/officeDocument/2006/relationships/slide" Target="/ppt/slides/slide3.xml" Id="Rfe92a3d8744249cf" /><Relationship Type="http://schemas.openxmlformats.org/officeDocument/2006/relationships/slide" Target="/ppt/slides/slide4.xml" Id="R1e966d139c764d3b" /><Relationship Type="http://schemas.openxmlformats.org/officeDocument/2006/relationships/slide" Target="/ppt/slides/slide5.xml" Id="Re604f5f93086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80a69500f47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59eb479c6407f" /><Relationship Type="http://schemas.openxmlformats.org/officeDocument/2006/relationships/theme" Target="/ppt/slideMasters/theme/theme1.xml" Id="R91f535c2bf6945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859eb479c640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f405003e740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35345566241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546450aeb48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420b5a24940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1f6054e4d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TØNSBERG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TØNSBERG KIRKELIGE FELLESRÅD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3126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37 47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post.tonsberg@kirken.no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www.kirken.no/tonsberg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TØNSBERG KIRKELIGE FELLESRÅD</a:t>
            </a:r>
          </a:p>
        </p:txBody>
      </p:sp>
    </p:spTree>
  </p:cSld>
  <p:clrMapOvr>
    <a:masterClrMapping xmlns:a="http://schemas.openxmlformats.org/drawingml/2006/main"/>
  </p:clrMapOvr>
</p:sld>
</file>