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8e33e146e0941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ba5c9ef9954924"/>
  </p:sldMasterIdLst>
  <p:sldIdLst>
    <p:sldId xmlns:r="http://schemas.openxmlformats.org/officeDocument/2006/relationships" id="256" r:id="Rdae2376b36ff46f7"/>
    <p:sldId xmlns:r="http://schemas.openxmlformats.org/officeDocument/2006/relationships" id="257" r:id="R656aeae8c0054d5a"/>
    <p:sldId xmlns:r="http://schemas.openxmlformats.org/officeDocument/2006/relationships" id="258" r:id="R3728c81d1ed34095"/>
    <p:sldId xmlns:r="http://schemas.openxmlformats.org/officeDocument/2006/relationships" id="259" r:id="Rf339bf6a8f534879"/>
    <p:sldId xmlns:r="http://schemas.openxmlformats.org/officeDocument/2006/relationships" id="260" r:id="R253b1ef4cce94e80"/>
    <p:sldId xmlns:r="http://schemas.openxmlformats.org/officeDocument/2006/relationships" id="261" r:id="Rd1b6856ec7e84f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ba5c9ef9954924" /><Relationship Type="http://schemas.openxmlformats.org/officeDocument/2006/relationships/slide" Target="/ppt/slides/slide1.xml" Id="Rdae2376b36ff46f7" /><Relationship Type="http://schemas.openxmlformats.org/officeDocument/2006/relationships/slide" Target="/ppt/slides/slide2.xml" Id="R656aeae8c0054d5a" /><Relationship Type="http://schemas.openxmlformats.org/officeDocument/2006/relationships/slide" Target="/ppt/slides/slide3.xml" Id="R3728c81d1ed34095" /><Relationship Type="http://schemas.openxmlformats.org/officeDocument/2006/relationships/slide" Target="/ppt/slides/slide4.xml" Id="Rf339bf6a8f534879" /><Relationship Type="http://schemas.openxmlformats.org/officeDocument/2006/relationships/slide" Target="/ppt/slides/slide5.xml" Id="R253b1ef4cce94e80" /><Relationship Type="http://schemas.openxmlformats.org/officeDocument/2006/relationships/slide" Target="/ppt/slides/slide6.xml" Id="Rd1b6856ec7e84f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6a4823305040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0830a9cad44e22" /><Relationship Type="http://schemas.openxmlformats.org/officeDocument/2006/relationships/theme" Target="/ppt/slideMasters/theme/theme1.xml" Id="R3c1eae4fde3b43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0830a9cad44e2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fdc4b676604b8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61036253e44e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f799ee3e6d46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49b054a7c945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2c671236d543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bd401f774e4b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RJUKAN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Kirkebakken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3660 Rjukan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08 28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post@kirken.tinn.no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www.kirken.tinn.no/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976 991 621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