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41d844dcf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f7392d7f74b96"/>
  </p:sldMasterIdLst>
  <p:sldIdLst>
    <p:sldId xmlns:r="http://schemas.openxmlformats.org/officeDocument/2006/relationships" id="256" r:id="R634ebca096374229"/>
    <p:sldId xmlns:r="http://schemas.openxmlformats.org/officeDocument/2006/relationships" id="257" r:id="R07095d2573544a29"/>
    <p:sldId xmlns:r="http://schemas.openxmlformats.org/officeDocument/2006/relationships" id="258" r:id="Ra4f6ce05f8254c4b"/>
    <p:sldId xmlns:r="http://schemas.openxmlformats.org/officeDocument/2006/relationships" id="259" r:id="R849bd66661704dad"/>
    <p:sldId xmlns:r="http://schemas.openxmlformats.org/officeDocument/2006/relationships" id="260" r:id="R14f986afc557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f7392d7f74b96" /><Relationship Type="http://schemas.openxmlformats.org/officeDocument/2006/relationships/slide" Target="/ppt/slides/slide1.xml" Id="R634ebca096374229" /><Relationship Type="http://schemas.openxmlformats.org/officeDocument/2006/relationships/slide" Target="/ppt/slides/slide2.xml" Id="R07095d2573544a29" /><Relationship Type="http://schemas.openxmlformats.org/officeDocument/2006/relationships/slide" Target="/ppt/slides/slide3.xml" Id="Ra4f6ce05f8254c4b" /><Relationship Type="http://schemas.openxmlformats.org/officeDocument/2006/relationships/slide" Target="/ppt/slides/slide4.xml" Id="R849bd66661704dad" /><Relationship Type="http://schemas.openxmlformats.org/officeDocument/2006/relationships/slide" Target="/ppt/slides/slide5.xml" Id="R14f986afc557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5296eb4ff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ea2bba034fa9" /><Relationship Type="http://schemas.openxmlformats.org/officeDocument/2006/relationships/theme" Target="/ppt/slideMasters/theme/theme1.xml" Id="Rfc1278874c78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cea2bba03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ff4207396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d37d1d59d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f9067368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7f3370ea7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18be4c5b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RJUKAN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 SOKN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www.kirken.tinn.no/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